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330" y="90"/>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66797241452741E-2"/>
          <c:y val="4.1524827343751437E-2"/>
          <c:w val="0.73311100081602609"/>
          <c:h val="0.85483724838837472"/>
        </c:manualLayout>
      </c:layout>
      <c:lineChart>
        <c:grouping val="stacked"/>
        <c:varyColors val="0"/>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DD90-4FA9-A88B-B09BAF80380D}"/>
            </c:ext>
          </c:extLst>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DD90-4FA9-A88B-B09BAF80380D}"/>
            </c:ext>
          </c:extLst>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DD90-4FA9-A88B-B09BAF80380D}"/>
            </c:ext>
          </c:extLst>
        </c:ser>
        <c:dLbls>
          <c:showLegendKey val="0"/>
          <c:showVal val="0"/>
          <c:showCatName val="0"/>
          <c:showSerName val="0"/>
          <c:showPercent val="0"/>
          <c:showBubbleSize val="0"/>
        </c:dLbls>
        <c:marker val="1"/>
        <c:smooth val="0"/>
        <c:axId val="268194592"/>
        <c:axId val="268193024"/>
      </c:lineChart>
      <c:catAx>
        <c:axId val="268194592"/>
        <c:scaling>
          <c:orientation val="minMax"/>
        </c:scaling>
        <c:delete val="0"/>
        <c:axPos val="b"/>
        <c:numFmt formatCode="General" sourceLinked="0"/>
        <c:majorTickMark val="out"/>
        <c:minorTickMark val="none"/>
        <c:tickLblPos val="nextTo"/>
        <c:crossAx val="268193024"/>
        <c:crosses val="autoZero"/>
        <c:auto val="1"/>
        <c:lblAlgn val="ctr"/>
        <c:lblOffset val="100"/>
        <c:noMultiLvlLbl val="0"/>
      </c:catAx>
      <c:valAx>
        <c:axId val="268193024"/>
        <c:scaling>
          <c:orientation val="minMax"/>
        </c:scaling>
        <c:delete val="0"/>
        <c:axPos val="l"/>
        <c:majorGridlines/>
        <c:numFmt formatCode="General" sourceLinked="1"/>
        <c:majorTickMark val="out"/>
        <c:minorTickMark val="none"/>
        <c:tickLblPos val="nextTo"/>
        <c:crossAx val="268194592"/>
        <c:crosses val="autoZero"/>
        <c:crossBetween val="between"/>
      </c:valAx>
    </c:plotArea>
    <c:legend>
      <c:legendPos val="r"/>
      <c:overlay val="0"/>
    </c:legend>
    <c:plotVisOnly val="1"/>
    <c:dispBlanksAs val="zero"/>
    <c:showDLblsOverMax val="0"/>
  </c:chart>
  <c:txPr>
    <a:bodyPr/>
    <a:lstStyle/>
    <a:p>
      <a:pPr>
        <a:defRPr sz="1800"/>
      </a:pPr>
      <a:endParaRPr lang="sk-S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561-44B5-BD33-8D9E96FB11A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561-44B5-BD33-8D9E96FB11A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561-44B5-BD33-8D9E96FB11AC}"/>
            </c:ext>
          </c:extLst>
        </c:ser>
        <c:dLbls>
          <c:showLegendKey val="0"/>
          <c:showVal val="0"/>
          <c:showCatName val="0"/>
          <c:showSerName val="0"/>
          <c:showPercent val="0"/>
          <c:showBubbleSize val="0"/>
        </c:dLbls>
        <c:gapWidth val="150"/>
        <c:shape val="box"/>
        <c:axId val="268193808"/>
        <c:axId val="268194200"/>
        <c:axId val="0"/>
      </c:bar3DChart>
      <c:catAx>
        <c:axId val="268193808"/>
        <c:scaling>
          <c:orientation val="minMax"/>
        </c:scaling>
        <c:delete val="0"/>
        <c:axPos val="b"/>
        <c:numFmt formatCode="General" sourceLinked="0"/>
        <c:majorTickMark val="out"/>
        <c:minorTickMark val="none"/>
        <c:tickLblPos val="nextTo"/>
        <c:crossAx val="268194200"/>
        <c:crosses val="autoZero"/>
        <c:auto val="1"/>
        <c:lblAlgn val="ctr"/>
        <c:lblOffset val="100"/>
        <c:noMultiLvlLbl val="0"/>
      </c:catAx>
      <c:valAx>
        <c:axId val="268194200"/>
        <c:scaling>
          <c:orientation val="minMax"/>
        </c:scaling>
        <c:delete val="0"/>
        <c:axPos val="l"/>
        <c:majorGridlines/>
        <c:numFmt formatCode="General" sourceLinked="1"/>
        <c:majorTickMark val="out"/>
        <c:minorTickMark val="none"/>
        <c:tickLblPos val="nextTo"/>
        <c:crossAx val="268193808"/>
        <c:crosses val="autoZero"/>
        <c:crossBetween val="between"/>
      </c:valAx>
    </c:plotArea>
    <c:legend>
      <c:legendPos val="r"/>
      <c:overlay val="0"/>
    </c:legend>
    <c:plotVisOnly val="1"/>
    <c:dispBlanksAs val="gap"/>
    <c:showDLblsOverMax val="0"/>
  </c:chart>
  <c:txPr>
    <a:bodyPr/>
    <a:lstStyle/>
    <a:p>
      <a:pPr>
        <a:defRPr sz="1800"/>
      </a:pPr>
      <a:endParaRPr lang="sk-S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cat>
            <c:numRef>
              <c:f>Sheet1!$A$2:$A$6</c:f>
              <c:numCache>
                <c:formatCode>m/d/yyyy</c:formatCode>
                <c:ptCount val="5"/>
                <c:pt idx="0">
                  <c:v>37377</c:v>
                </c:pt>
                <c:pt idx="1">
                  <c:v>37408</c:v>
                </c:pt>
                <c:pt idx="2">
                  <c:v>37438</c:v>
                </c:pt>
                <c:pt idx="3">
                  <c:v>37469</c:v>
                </c:pt>
                <c:pt idx="4">
                  <c:v>37500</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B96D-45C7-BE84-C9EE060CBC42}"/>
            </c:ext>
          </c:extLst>
        </c:ser>
        <c:ser>
          <c:idx val="1"/>
          <c:order val="1"/>
          <c:tx>
            <c:strRef>
              <c:f>Sheet1!$C$1</c:f>
              <c:strCache>
                <c:ptCount val="1"/>
                <c:pt idx="0">
                  <c:v>Series 2</c:v>
                </c:pt>
              </c:strCache>
            </c:strRef>
          </c:tx>
          <c:cat>
            <c:numRef>
              <c:f>Sheet1!$A$2:$A$6</c:f>
              <c:numCache>
                <c:formatCode>m/d/yyyy</c:formatCode>
                <c:ptCount val="5"/>
                <c:pt idx="0">
                  <c:v>37377</c:v>
                </c:pt>
                <c:pt idx="1">
                  <c:v>37408</c:v>
                </c:pt>
                <c:pt idx="2">
                  <c:v>37438</c:v>
                </c:pt>
                <c:pt idx="3">
                  <c:v>37469</c:v>
                </c:pt>
                <c:pt idx="4">
                  <c:v>37500</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B96D-45C7-BE84-C9EE060CBC42}"/>
            </c:ext>
          </c:extLst>
        </c:ser>
        <c:dLbls>
          <c:showLegendKey val="0"/>
          <c:showVal val="0"/>
          <c:showCatName val="0"/>
          <c:showSerName val="0"/>
          <c:showPercent val="0"/>
          <c:showBubbleSize val="0"/>
        </c:dLbls>
        <c:axId val="269818688"/>
        <c:axId val="269816728"/>
      </c:radarChart>
      <c:catAx>
        <c:axId val="269818688"/>
        <c:scaling>
          <c:orientation val="minMax"/>
        </c:scaling>
        <c:delete val="0"/>
        <c:axPos val="b"/>
        <c:majorGridlines/>
        <c:numFmt formatCode="m/d/yyyy" sourceLinked="1"/>
        <c:majorTickMark val="out"/>
        <c:minorTickMark val="none"/>
        <c:tickLblPos val="nextTo"/>
        <c:crossAx val="269816728"/>
        <c:crosses val="autoZero"/>
        <c:auto val="1"/>
        <c:lblAlgn val="ctr"/>
        <c:lblOffset val="100"/>
        <c:noMultiLvlLbl val="0"/>
      </c:catAx>
      <c:valAx>
        <c:axId val="269816728"/>
        <c:scaling>
          <c:orientation val="minMax"/>
        </c:scaling>
        <c:delete val="0"/>
        <c:axPos val="l"/>
        <c:majorGridlines/>
        <c:numFmt formatCode="General" sourceLinked="1"/>
        <c:majorTickMark val="cross"/>
        <c:minorTickMark val="none"/>
        <c:tickLblPos val="nextTo"/>
        <c:crossAx val="269818688"/>
        <c:crosses val="autoZero"/>
        <c:crossBetween val="between"/>
      </c:valAx>
    </c:plotArea>
    <c:legend>
      <c:legendPos val="r"/>
      <c:overlay val="0"/>
    </c:legend>
    <c:plotVisOnly val="1"/>
    <c:dispBlanksAs val="gap"/>
    <c:showDLblsOverMax val="0"/>
  </c:chart>
  <c:txPr>
    <a:bodyPr/>
    <a:lstStyle/>
    <a:p>
      <a:pPr>
        <a:defRPr sz="1800"/>
      </a:pPr>
      <a:endParaRPr lang="sk-SK"/>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729B6B-96CE-4BC2-B4F2-4AAB1E373216}" type="doc">
      <dgm:prSet loTypeId="urn:microsoft.com/office/officeart/2005/8/layout/gear1" loCatId="relationship" qsTypeId="urn:microsoft.com/office/officeart/2005/8/quickstyle/simple1" qsCatId="simple" csTypeId="urn:microsoft.com/office/officeart/2005/8/colors/accent1_2" csCatId="accent1" phldr="1"/>
      <dgm:spPr/>
    </dgm:pt>
    <dgm:pt modelId="{13CD0D29-7C51-4960-92BC-AB4DC5FA282C}">
      <dgm:prSet phldrT="[Text]"/>
      <dgm:spPr/>
      <dgm:t>
        <a:bodyPr/>
        <a:lstStyle/>
        <a:p>
          <a:r>
            <a:rPr lang="en-US" dirty="0"/>
            <a:t>One </a:t>
          </a:r>
        </a:p>
      </dgm:t>
    </dgm:pt>
    <dgm:pt modelId="{CD4A646E-F5AC-49D1-8359-D62C46C8CA93}" type="parTrans" cxnId="{032D24B1-BE5A-4075-8146-4B6CF0F244A8}">
      <dgm:prSet/>
      <dgm:spPr/>
      <dgm:t>
        <a:bodyPr/>
        <a:lstStyle/>
        <a:p>
          <a:endParaRPr lang="en-US"/>
        </a:p>
      </dgm:t>
    </dgm:pt>
    <dgm:pt modelId="{B7B4B5DA-1B6C-408A-8969-782A60A8CBB4}" type="sibTrans" cxnId="{032D24B1-BE5A-4075-8146-4B6CF0F244A8}">
      <dgm:prSet/>
      <dgm:spPr/>
      <dgm:t>
        <a:bodyPr/>
        <a:lstStyle/>
        <a:p>
          <a:endParaRPr lang="en-US"/>
        </a:p>
      </dgm:t>
    </dgm:pt>
    <dgm:pt modelId="{2A613395-3ADE-49D5-9FB1-326EC44DAB6F}">
      <dgm:prSet phldrT="[Text]"/>
      <dgm:spPr/>
      <dgm:t>
        <a:bodyPr/>
        <a:lstStyle/>
        <a:p>
          <a:r>
            <a:rPr lang="en-US" dirty="0"/>
            <a:t>two</a:t>
          </a:r>
        </a:p>
      </dgm:t>
    </dgm:pt>
    <dgm:pt modelId="{3840986E-6878-4521-9C1A-C103D777F30E}" type="parTrans" cxnId="{32A1BDBC-0D8A-41A1-B4F3-FAFAD4574F85}">
      <dgm:prSet/>
      <dgm:spPr/>
      <dgm:t>
        <a:bodyPr/>
        <a:lstStyle/>
        <a:p>
          <a:endParaRPr lang="en-US"/>
        </a:p>
      </dgm:t>
    </dgm:pt>
    <dgm:pt modelId="{9FB6AAF6-0E06-4580-B881-C312EFCCA96B}" type="sibTrans" cxnId="{32A1BDBC-0D8A-41A1-B4F3-FAFAD4574F85}">
      <dgm:prSet/>
      <dgm:spPr/>
      <dgm:t>
        <a:bodyPr/>
        <a:lstStyle/>
        <a:p>
          <a:endParaRPr lang="en-US"/>
        </a:p>
      </dgm:t>
    </dgm:pt>
    <dgm:pt modelId="{7E30C685-08DD-4608-8E70-E69B310FC25C}">
      <dgm:prSet phldrT="[Text]"/>
      <dgm:spPr/>
      <dgm:t>
        <a:bodyPr/>
        <a:lstStyle/>
        <a:p>
          <a:r>
            <a:rPr lang="en-US" dirty="0"/>
            <a:t>three</a:t>
          </a:r>
        </a:p>
      </dgm:t>
    </dgm:pt>
    <dgm:pt modelId="{0CEEB834-808B-4BE8-8CE4-B9846FB89321}" type="parTrans" cxnId="{F2A58B4D-2A61-4E2F-B2E0-AD7606F5B6F5}">
      <dgm:prSet/>
      <dgm:spPr/>
      <dgm:t>
        <a:bodyPr/>
        <a:lstStyle/>
        <a:p>
          <a:endParaRPr lang="en-US"/>
        </a:p>
      </dgm:t>
    </dgm:pt>
    <dgm:pt modelId="{28979CE3-4CFC-424A-B934-A135505937A9}" type="sibTrans" cxnId="{F2A58B4D-2A61-4E2F-B2E0-AD7606F5B6F5}">
      <dgm:prSet/>
      <dgm:spPr/>
      <dgm:t>
        <a:bodyPr/>
        <a:lstStyle/>
        <a:p>
          <a:endParaRPr lang="en-US"/>
        </a:p>
      </dgm:t>
    </dgm:pt>
    <dgm:pt modelId="{5596DA92-23A4-4F98-B213-E9B3DE6479A7}" type="pres">
      <dgm:prSet presAssocID="{80729B6B-96CE-4BC2-B4F2-4AAB1E373216}" presName="composite" presStyleCnt="0">
        <dgm:presLayoutVars>
          <dgm:chMax val="3"/>
          <dgm:animLvl val="lvl"/>
          <dgm:resizeHandles val="exact"/>
        </dgm:presLayoutVars>
      </dgm:prSet>
      <dgm:spPr/>
    </dgm:pt>
    <dgm:pt modelId="{965F28A0-AFAA-4C1D-AEBC-E8A2FCF05BA8}" type="pres">
      <dgm:prSet presAssocID="{13CD0D29-7C51-4960-92BC-AB4DC5FA282C}" presName="gear1" presStyleLbl="node1" presStyleIdx="0" presStyleCnt="3" custLinFactNeighborX="-13296" custLinFactNeighborY="32859">
        <dgm:presLayoutVars>
          <dgm:chMax val="1"/>
          <dgm:bulletEnabled val="1"/>
        </dgm:presLayoutVars>
      </dgm:prSet>
      <dgm:spPr/>
    </dgm:pt>
    <dgm:pt modelId="{809DF35C-398C-49A7-A3C6-EF1A061F413C}" type="pres">
      <dgm:prSet presAssocID="{13CD0D29-7C51-4960-92BC-AB4DC5FA282C}" presName="gear1srcNode" presStyleLbl="node1" presStyleIdx="0" presStyleCnt="3"/>
      <dgm:spPr/>
    </dgm:pt>
    <dgm:pt modelId="{C3B8B376-4337-48AE-83EB-856E384B164B}" type="pres">
      <dgm:prSet presAssocID="{13CD0D29-7C51-4960-92BC-AB4DC5FA282C}" presName="gear1dstNode" presStyleLbl="node1" presStyleIdx="0" presStyleCnt="3"/>
      <dgm:spPr/>
    </dgm:pt>
    <dgm:pt modelId="{2BB07340-BE97-4673-BA1E-FA79701556BC}" type="pres">
      <dgm:prSet presAssocID="{2A613395-3ADE-49D5-9FB1-326EC44DAB6F}" presName="gear2" presStyleLbl="node1" presStyleIdx="1" presStyleCnt="3">
        <dgm:presLayoutVars>
          <dgm:chMax val="1"/>
          <dgm:bulletEnabled val="1"/>
        </dgm:presLayoutVars>
      </dgm:prSet>
      <dgm:spPr/>
    </dgm:pt>
    <dgm:pt modelId="{8FD036FA-F9FA-4082-A3B7-EEF6DB78B194}" type="pres">
      <dgm:prSet presAssocID="{2A613395-3ADE-49D5-9FB1-326EC44DAB6F}" presName="gear2srcNode" presStyleLbl="node1" presStyleIdx="1" presStyleCnt="3"/>
      <dgm:spPr/>
    </dgm:pt>
    <dgm:pt modelId="{5BFD7476-AA9B-4EAE-A0C3-0818D364362B}" type="pres">
      <dgm:prSet presAssocID="{2A613395-3ADE-49D5-9FB1-326EC44DAB6F}" presName="gear2dstNode" presStyleLbl="node1" presStyleIdx="1" presStyleCnt="3"/>
      <dgm:spPr/>
    </dgm:pt>
    <dgm:pt modelId="{71900B08-5B74-4F7B-A891-8F8FF911DCC2}" type="pres">
      <dgm:prSet presAssocID="{7E30C685-08DD-4608-8E70-E69B310FC25C}" presName="gear3" presStyleLbl="node1" presStyleIdx="2" presStyleCnt="3"/>
      <dgm:spPr/>
    </dgm:pt>
    <dgm:pt modelId="{9BC990D5-1DB1-44DB-9DC7-2908B6587041}" type="pres">
      <dgm:prSet presAssocID="{7E30C685-08DD-4608-8E70-E69B310FC25C}" presName="gear3tx" presStyleLbl="node1" presStyleIdx="2" presStyleCnt="3">
        <dgm:presLayoutVars>
          <dgm:chMax val="1"/>
          <dgm:bulletEnabled val="1"/>
        </dgm:presLayoutVars>
      </dgm:prSet>
      <dgm:spPr/>
    </dgm:pt>
    <dgm:pt modelId="{D32DCCA2-78FE-4277-89D0-D173146D400A}" type="pres">
      <dgm:prSet presAssocID="{7E30C685-08DD-4608-8E70-E69B310FC25C}" presName="gear3srcNode" presStyleLbl="node1" presStyleIdx="2" presStyleCnt="3"/>
      <dgm:spPr/>
    </dgm:pt>
    <dgm:pt modelId="{7B7CC542-2117-4798-B7B9-C65949641A9B}" type="pres">
      <dgm:prSet presAssocID="{7E30C685-08DD-4608-8E70-E69B310FC25C}" presName="gear3dstNode" presStyleLbl="node1" presStyleIdx="2" presStyleCnt="3"/>
      <dgm:spPr/>
    </dgm:pt>
    <dgm:pt modelId="{A7FE1BA9-6627-44D5-BD65-CD702FC5F56E}" type="pres">
      <dgm:prSet presAssocID="{B7B4B5DA-1B6C-408A-8969-782A60A8CBB4}" presName="connector1" presStyleLbl="sibTrans2D1" presStyleIdx="0" presStyleCnt="3"/>
      <dgm:spPr/>
    </dgm:pt>
    <dgm:pt modelId="{736B855E-9C45-4100-8FED-EFE88653AE98}" type="pres">
      <dgm:prSet presAssocID="{9FB6AAF6-0E06-4580-B881-C312EFCCA96B}" presName="connector2" presStyleLbl="sibTrans2D1" presStyleIdx="1" presStyleCnt="3"/>
      <dgm:spPr/>
    </dgm:pt>
    <dgm:pt modelId="{CEEE49F4-5A41-442B-8C70-143074261446}" type="pres">
      <dgm:prSet presAssocID="{28979CE3-4CFC-424A-B934-A135505937A9}" presName="connector3" presStyleLbl="sibTrans2D1" presStyleIdx="2" presStyleCnt="3"/>
      <dgm:spPr/>
    </dgm:pt>
  </dgm:ptLst>
  <dgm:cxnLst>
    <dgm:cxn modelId="{DE1F9927-0E9C-4674-BDB3-60E60245FA96}" type="presOf" srcId="{7E30C685-08DD-4608-8E70-E69B310FC25C}" destId="{71900B08-5B74-4F7B-A891-8F8FF911DCC2}" srcOrd="0" destOrd="0" presId="urn:microsoft.com/office/officeart/2005/8/layout/gear1"/>
    <dgm:cxn modelId="{DEDBCF2E-E5C3-4D33-A0CC-3254F98A29A5}" type="presOf" srcId="{2A613395-3ADE-49D5-9FB1-326EC44DAB6F}" destId="{2BB07340-BE97-4673-BA1E-FA79701556BC}" srcOrd="0" destOrd="0" presId="urn:microsoft.com/office/officeart/2005/8/layout/gear1"/>
    <dgm:cxn modelId="{83358638-79C9-4AFB-AA7F-E07880113E0E}" type="presOf" srcId="{9FB6AAF6-0E06-4580-B881-C312EFCCA96B}" destId="{736B855E-9C45-4100-8FED-EFE88653AE98}" srcOrd="0" destOrd="0" presId="urn:microsoft.com/office/officeart/2005/8/layout/gear1"/>
    <dgm:cxn modelId="{52F04A42-8209-4A91-A33C-8147E4142973}" type="presOf" srcId="{7E30C685-08DD-4608-8E70-E69B310FC25C}" destId="{9BC990D5-1DB1-44DB-9DC7-2908B6587041}" srcOrd="1" destOrd="0" presId="urn:microsoft.com/office/officeart/2005/8/layout/gear1"/>
    <dgm:cxn modelId="{454B004C-5B77-49A2-AFB1-76C5C6A793E5}" type="presOf" srcId="{7E30C685-08DD-4608-8E70-E69B310FC25C}" destId="{7B7CC542-2117-4798-B7B9-C65949641A9B}" srcOrd="3" destOrd="0" presId="urn:microsoft.com/office/officeart/2005/8/layout/gear1"/>
    <dgm:cxn modelId="{7F4D604C-44D6-461F-B570-2FFB5F14A072}" type="presOf" srcId="{28979CE3-4CFC-424A-B934-A135505937A9}" destId="{CEEE49F4-5A41-442B-8C70-143074261446}" srcOrd="0" destOrd="0" presId="urn:microsoft.com/office/officeart/2005/8/layout/gear1"/>
    <dgm:cxn modelId="{F2A58B4D-2A61-4E2F-B2E0-AD7606F5B6F5}" srcId="{80729B6B-96CE-4BC2-B4F2-4AAB1E373216}" destId="{7E30C685-08DD-4608-8E70-E69B310FC25C}" srcOrd="2" destOrd="0" parTransId="{0CEEB834-808B-4BE8-8CE4-B9846FB89321}" sibTransId="{28979CE3-4CFC-424A-B934-A135505937A9}"/>
    <dgm:cxn modelId="{9A748B53-1D09-49C2-B13B-085E6CB106C7}" type="presOf" srcId="{13CD0D29-7C51-4960-92BC-AB4DC5FA282C}" destId="{C3B8B376-4337-48AE-83EB-856E384B164B}" srcOrd="2" destOrd="0" presId="urn:microsoft.com/office/officeart/2005/8/layout/gear1"/>
    <dgm:cxn modelId="{3C023E89-A977-45B3-8A36-087DD10FFEA5}" type="presOf" srcId="{13CD0D29-7C51-4960-92BC-AB4DC5FA282C}" destId="{965F28A0-AFAA-4C1D-AEBC-E8A2FCF05BA8}" srcOrd="0" destOrd="0" presId="urn:microsoft.com/office/officeart/2005/8/layout/gear1"/>
    <dgm:cxn modelId="{9163FD99-6D6D-4B3D-BCF6-D5A901EC0CBC}" type="presOf" srcId="{7E30C685-08DD-4608-8E70-E69B310FC25C}" destId="{D32DCCA2-78FE-4277-89D0-D173146D400A}" srcOrd="2" destOrd="0" presId="urn:microsoft.com/office/officeart/2005/8/layout/gear1"/>
    <dgm:cxn modelId="{032D24B1-BE5A-4075-8146-4B6CF0F244A8}" srcId="{80729B6B-96CE-4BC2-B4F2-4AAB1E373216}" destId="{13CD0D29-7C51-4960-92BC-AB4DC5FA282C}" srcOrd="0" destOrd="0" parTransId="{CD4A646E-F5AC-49D1-8359-D62C46C8CA93}" sibTransId="{B7B4B5DA-1B6C-408A-8969-782A60A8CBB4}"/>
    <dgm:cxn modelId="{40A468B4-2F0B-45F2-A771-8AF466FB99F4}" type="presOf" srcId="{2A613395-3ADE-49D5-9FB1-326EC44DAB6F}" destId="{8FD036FA-F9FA-4082-A3B7-EEF6DB78B194}" srcOrd="1" destOrd="0" presId="urn:microsoft.com/office/officeart/2005/8/layout/gear1"/>
    <dgm:cxn modelId="{32A1BDBC-0D8A-41A1-B4F3-FAFAD4574F85}" srcId="{80729B6B-96CE-4BC2-B4F2-4AAB1E373216}" destId="{2A613395-3ADE-49D5-9FB1-326EC44DAB6F}" srcOrd="1" destOrd="0" parTransId="{3840986E-6878-4521-9C1A-C103D777F30E}" sibTransId="{9FB6AAF6-0E06-4580-B881-C312EFCCA96B}"/>
    <dgm:cxn modelId="{1D92F6E8-88AE-4490-8B8D-2A53B696744D}" type="presOf" srcId="{B7B4B5DA-1B6C-408A-8969-782A60A8CBB4}" destId="{A7FE1BA9-6627-44D5-BD65-CD702FC5F56E}" srcOrd="0" destOrd="0" presId="urn:microsoft.com/office/officeart/2005/8/layout/gear1"/>
    <dgm:cxn modelId="{BA3EBAF0-D073-4CA2-9AE1-1CA561EA5582}" type="presOf" srcId="{13CD0D29-7C51-4960-92BC-AB4DC5FA282C}" destId="{809DF35C-398C-49A7-A3C6-EF1A061F413C}" srcOrd="1" destOrd="0" presId="urn:microsoft.com/office/officeart/2005/8/layout/gear1"/>
    <dgm:cxn modelId="{0C8905FD-CF35-4561-BE54-061F2632F596}" type="presOf" srcId="{2A613395-3ADE-49D5-9FB1-326EC44DAB6F}" destId="{5BFD7476-AA9B-4EAE-A0C3-0818D364362B}" srcOrd="2" destOrd="0" presId="urn:microsoft.com/office/officeart/2005/8/layout/gear1"/>
    <dgm:cxn modelId="{7D7506FE-C986-4D91-B78B-EF78C88E39B0}" type="presOf" srcId="{80729B6B-96CE-4BC2-B4F2-4AAB1E373216}" destId="{5596DA92-23A4-4F98-B213-E9B3DE6479A7}" srcOrd="0" destOrd="0" presId="urn:microsoft.com/office/officeart/2005/8/layout/gear1"/>
    <dgm:cxn modelId="{8F37EAE0-EF22-425D-89E7-D60145CCD9E1}" type="presParOf" srcId="{5596DA92-23A4-4F98-B213-E9B3DE6479A7}" destId="{965F28A0-AFAA-4C1D-AEBC-E8A2FCF05BA8}" srcOrd="0" destOrd="0" presId="urn:microsoft.com/office/officeart/2005/8/layout/gear1"/>
    <dgm:cxn modelId="{015FD4A2-17B8-4FD2-81E2-0A184A6D6A89}" type="presParOf" srcId="{5596DA92-23A4-4F98-B213-E9B3DE6479A7}" destId="{809DF35C-398C-49A7-A3C6-EF1A061F413C}" srcOrd="1" destOrd="0" presId="urn:microsoft.com/office/officeart/2005/8/layout/gear1"/>
    <dgm:cxn modelId="{A9219CC9-2A08-4A23-9D1F-DEC2C3536E80}" type="presParOf" srcId="{5596DA92-23A4-4F98-B213-E9B3DE6479A7}" destId="{C3B8B376-4337-48AE-83EB-856E384B164B}" srcOrd="2" destOrd="0" presId="urn:microsoft.com/office/officeart/2005/8/layout/gear1"/>
    <dgm:cxn modelId="{48076E43-2852-451C-A97A-BB9A3877F469}" type="presParOf" srcId="{5596DA92-23A4-4F98-B213-E9B3DE6479A7}" destId="{2BB07340-BE97-4673-BA1E-FA79701556BC}" srcOrd="3" destOrd="0" presId="urn:microsoft.com/office/officeart/2005/8/layout/gear1"/>
    <dgm:cxn modelId="{29D8CE05-3FD2-47C2-84C1-3B9133402FC0}" type="presParOf" srcId="{5596DA92-23A4-4F98-B213-E9B3DE6479A7}" destId="{8FD036FA-F9FA-4082-A3B7-EEF6DB78B194}" srcOrd="4" destOrd="0" presId="urn:microsoft.com/office/officeart/2005/8/layout/gear1"/>
    <dgm:cxn modelId="{F883683E-594C-4D66-98F4-7E4C4029F6E4}" type="presParOf" srcId="{5596DA92-23A4-4F98-B213-E9B3DE6479A7}" destId="{5BFD7476-AA9B-4EAE-A0C3-0818D364362B}" srcOrd="5" destOrd="0" presId="urn:microsoft.com/office/officeart/2005/8/layout/gear1"/>
    <dgm:cxn modelId="{94E47415-712D-4052-BE45-68F13C8F6B5A}" type="presParOf" srcId="{5596DA92-23A4-4F98-B213-E9B3DE6479A7}" destId="{71900B08-5B74-4F7B-A891-8F8FF911DCC2}" srcOrd="6" destOrd="0" presId="urn:microsoft.com/office/officeart/2005/8/layout/gear1"/>
    <dgm:cxn modelId="{02F0D5B7-0B8B-4E8D-A930-A255FB798124}" type="presParOf" srcId="{5596DA92-23A4-4F98-B213-E9B3DE6479A7}" destId="{9BC990D5-1DB1-44DB-9DC7-2908B6587041}" srcOrd="7" destOrd="0" presId="urn:microsoft.com/office/officeart/2005/8/layout/gear1"/>
    <dgm:cxn modelId="{E721E766-9F0B-44CD-B9A0-2E9DD092D1ED}" type="presParOf" srcId="{5596DA92-23A4-4F98-B213-E9B3DE6479A7}" destId="{D32DCCA2-78FE-4277-89D0-D173146D400A}" srcOrd="8" destOrd="0" presId="urn:microsoft.com/office/officeart/2005/8/layout/gear1"/>
    <dgm:cxn modelId="{7701769F-B4B5-4C70-813F-F14D24C8CFDD}" type="presParOf" srcId="{5596DA92-23A4-4F98-B213-E9B3DE6479A7}" destId="{7B7CC542-2117-4798-B7B9-C65949641A9B}" srcOrd="9" destOrd="0" presId="urn:microsoft.com/office/officeart/2005/8/layout/gear1"/>
    <dgm:cxn modelId="{90CC462C-0707-4FD6-8C8A-7674D4156094}" type="presParOf" srcId="{5596DA92-23A4-4F98-B213-E9B3DE6479A7}" destId="{A7FE1BA9-6627-44D5-BD65-CD702FC5F56E}" srcOrd="10" destOrd="0" presId="urn:microsoft.com/office/officeart/2005/8/layout/gear1"/>
    <dgm:cxn modelId="{4574F31D-0904-4207-B996-0D6322D9EE45}" type="presParOf" srcId="{5596DA92-23A4-4F98-B213-E9B3DE6479A7}" destId="{736B855E-9C45-4100-8FED-EFE88653AE98}" srcOrd="11" destOrd="0" presId="urn:microsoft.com/office/officeart/2005/8/layout/gear1"/>
    <dgm:cxn modelId="{403D2BE4-14D7-4412-B246-0D92E0D37CC6}" type="presParOf" srcId="{5596DA92-23A4-4F98-B213-E9B3DE6479A7}" destId="{CEEE49F4-5A41-442B-8C70-143074261446}"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F28A0-AFAA-4C1D-AEBC-E8A2FCF05BA8}">
      <dsp:nvSpPr>
        <dsp:cNvPr id="0" name=""/>
        <dsp:cNvSpPr/>
      </dsp:nvSpPr>
      <dsp:spPr>
        <a:xfrm>
          <a:off x="3250860" y="3048079"/>
          <a:ext cx="3725431" cy="3725431"/>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US" sz="4900" kern="1200" dirty="0"/>
            <a:t>One </a:t>
          </a:r>
        </a:p>
      </dsp:txBody>
      <dsp:txXfrm>
        <a:off x="3999837" y="3920743"/>
        <a:ext cx="2227477" cy="1914949"/>
      </dsp:txXfrm>
    </dsp:sp>
    <dsp:sp modelId="{2BB07340-BE97-4673-BA1E-FA79701556BC}">
      <dsp:nvSpPr>
        <dsp:cNvPr id="0" name=""/>
        <dsp:cNvSpPr/>
      </dsp:nvSpPr>
      <dsp:spPr>
        <a:xfrm>
          <a:off x="1578669" y="2167523"/>
          <a:ext cx="2709404" cy="270940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US" sz="4900" kern="1200" dirty="0"/>
            <a:t>two</a:t>
          </a:r>
        </a:p>
      </dsp:txBody>
      <dsp:txXfrm>
        <a:off x="2260770" y="2853746"/>
        <a:ext cx="1345202" cy="1336958"/>
      </dsp:txXfrm>
    </dsp:sp>
    <dsp:sp modelId="{71900B08-5B74-4F7B-A891-8F8FF911DCC2}">
      <dsp:nvSpPr>
        <dsp:cNvPr id="0" name=""/>
        <dsp:cNvSpPr/>
      </dsp:nvSpPr>
      <dsp:spPr>
        <a:xfrm rot="20700000">
          <a:off x="3096212" y="298310"/>
          <a:ext cx="2654663" cy="2654663"/>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US" sz="4900" kern="1200" dirty="0"/>
            <a:t>three</a:t>
          </a:r>
        </a:p>
      </dsp:txBody>
      <dsp:txXfrm rot="-20700000">
        <a:off x="3678458" y="880556"/>
        <a:ext cx="1490172" cy="1490172"/>
      </dsp:txXfrm>
    </dsp:sp>
    <dsp:sp modelId="{A7FE1BA9-6627-44D5-BD65-CD702FC5F56E}">
      <dsp:nvSpPr>
        <dsp:cNvPr id="0" name=""/>
        <dsp:cNvSpPr/>
      </dsp:nvSpPr>
      <dsp:spPr>
        <a:xfrm>
          <a:off x="3488948" y="2469145"/>
          <a:ext cx="4768551" cy="4768551"/>
        </a:xfrm>
        <a:prstGeom prst="circularArrow">
          <a:avLst>
            <a:gd name="adj1" fmla="val 4687"/>
            <a:gd name="adj2" fmla="val 299029"/>
            <a:gd name="adj3" fmla="val 2555904"/>
            <a:gd name="adj4" fmla="val 1577818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6B855E-9C45-4100-8FED-EFE88653AE98}">
      <dsp:nvSpPr>
        <dsp:cNvPr id="0" name=""/>
        <dsp:cNvSpPr/>
      </dsp:nvSpPr>
      <dsp:spPr>
        <a:xfrm>
          <a:off x="1098839" y="1556966"/>
          <a:ext cx="3464650" cy="346465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EE49F4-5A41-442B-8C70-143074261446}">
      <dsp:nvSpPr>
        <dsp:cNvPr id="0" name=""/>
        <dsp:cNvSpPr/>
      </dsp:nvSpPr>
      <dsp:spPr>
        <a:xfrm>
          <a:off x="2482161" y="-294228"/>
          <a:ext cx="3735591" cy="373559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25621-4213-480A-8924-DC09FE921627}" type="datetimeFigureOut">
              <a:rPr lang="en-US" smtClean="0"/>
              <a:t>1/7/2025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D892A-309A-43D3-BA29-9D7A06E13BC0}" type="slidenum">
              <a:rPr lang="en-US" smtClean="0"/>
              <a:t>‹#›</a:t>
            </a:fld>
            <a:endParaRPr lang="en-US"/>
          </a:p>
        </p:txBody>
      </p:sp>
    </p:spTree>
    <p:extLst>
      <p:ext uri="{BB962C8B-B14F-4D97-AF65-F5344CB8AC3E}">
        <p14:creationId xmlns:p14="http://schemas.microsoft.com/office/powerpoint/2010/main" val="184376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D892A-309A-43D3-BA29-9D7A06E13BC0}" type="slidenum">
              <a:rPr lang="en-US" smtClean="0"/>
              <a:t>1</a:t>
            </a:fld>
            <a:endParaRPr lang="en-US"/>
          </a:p>
        </p:txBody>
      </p:sp>
    </p:spTree>
    <p:extLst>
      <p:ext uri="{BB962C8B-B14F-4D97-AF65-F5344CB8AC3E}">
        <p14:creationId xmlns:p14="http://schemas.microsoft.com/office/powerpoint/2010/main" val="3973119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1/7/2025</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11" Type="http://schemas.microsoft.com/office/2007/relationships/diagramDrawing" Target="../diagrams/drawing1.xml"/><Relationship Id="rId5" Type="http://schemas.openxmlformats.org/officeDocument/2006/relationships/chart" Target="../charts/chart2.xml"/><Relationship Id="rId10" Type="http://schemas.openxmlformats.org/officeDocument/2006/relationships/diagramColors" Target="../diagrams/colors1.xml"/><Relationship Id="rId4" Type="http://schemas.openxmlformats.org/officeDocument/2006/relationships/chart" Target="../charts/chart1.xm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Obrázok 21">
            <a:extLst>
              <a:ext uri="{FF2B5EF4-FFF2-40B4-BE49-F238E27FC236}">
                <a16:creationId xmlns:a16="http://schemas.microsoft.com/office/drawing/2014/main" id="{BBDD7829-CE91-8FF5-5430-B58B65C9D8B9}"/>
              </a:ext>
            </a:extLst>
          </p:cNvPr>
          <p:cNvPicPr>
            <a:picLocks noChangeAspect="1"/>
          </p:cNvPicPr>
          <p:nvPr/>
        </p:nvPicPr>
        <p:blipFill>
          <a:blip r:embed="rId3"/>
          <a:stretch>
            <a:fillRect/>
          </a:stretch>
        </p:blipFill>
        <p:spPr>
          <a:xfrm>
            <a:off x="797108" y="831514"/>
            <a:ext cx="13915956" cy="3507273"/>
          </a:xfrm>
          <a:prstGeom prst="rect">
            <a:avLst/>
          </a:prstGeom>
        </p:spPr>
      </p:pic>
      <p:sp>
        <p:nvSpPr>
          <p:cNvPr id="21" name="Rectangle 20"/>
          <p:cNvSpPr/>
          <p:nvPr/>
        </p:nvSpPr>
        <p:spPr>
          <a:xfrm>
            <a:off x="15949984" y="877182"/>
            <a:ext cx="4526760" cy="325239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2680" y="4438765"/>
            <a:ext cx="12889432" cy="830997"/>
          </a:xfrm>
          <a:prstGeom prst="rect">
            <a:avLst/>
          </a:prstGeom>
          <a:noFill/>
        </p:spPr>
        <p:txBody>
          <a:bodyPr wrap="square" rtlCol="0">
            <a:spAutoFit/>
          </a:bodyPr>
          <a:lstStyle/>
          <a:p>
            <a:pPr algn="ctr"/>
            <a:r>
              <a:rPr lang="en-US" sz="4800" dirty="0"/>
              <a:t>TITLE OF THE PAPER HERE</a:t>
            </a:r>
          </a:p>
        </p:txBody>
      </p:sp>
      <p:sp>
        <p:nvSpPr>
          <p:cNvPr id="5" name="TextBox 4"/>
          <p:cNvSpPr txBox="1"/>
          <p:nvPr/>
        </p:nvSpPr>
        <p:spPr>
          <a:xfrm>
            <a:off x="3473972" y="5205785"/>
            <a:ext cx="12889432" cy="1077218"/>
          </a:xfrm>
          <a:prstGeom prst="rect">
            <a:avLst/>
          </a:prstGeom>
          <a:noFill/>
        </p:spPr>
        <p:txBody>
          <a:bodyPr wrap="square" rtlCol="0">
            <a:spAutoFit/>
          </a:bodyPr>
          <a:lstStyle/>
          <a:p>
            <a:pPr algn="ctr"/>
            <a:r>
              <a:rPr lang="en-US" sz="3200" dirty="0"/>
              <a:t>Name of the Author/s, title, Name of the Author/s, title</a:t>
            </a:r>
          </a:p>
          <a:p>
            <a:pPr algn="ctr"/>
            <a:r>
              <a:rPr lang="en-US" sz="3200" dirty="0"/>
              <a:t>University/Company here</a:t>
            </a:r>
          </a:p>
        </p:txBody>
      </p:sp>
      <p:sp>
        <p:nvSpPr>
          <p:cNvPr id="7" name="TextBox 6"/>
          <p:cNvSpPr txBox="1"/>
          <p:nvPr/>
        </p:nvSpPr>
        <p:spPr>
          <a:xfrm>
            <a:off x="8461151" y="26894941"/>
            <a:ext cx="11953329" cy="1815882"/>
          </a:xfrm>
          <a:prstGeom prst="rect">
            <a:avLst/>
          </a:prstGeom>
          <a:solidFill>
            <a:schemeClr val="accent6">
              <a:lumMod val="20000"/>
              <a:lumOff val="80000"/>
            </a:schemeClr>
          </a:solidFill>
        </p:spPr>
        <p:txBody>
          <a:bodyPr wrap="square" rtlCol="0">
            <a:spAutoFit/>
          </a:bodyPr>
          <a:lstStyle/>
          <a:p>
            <a:r>
              <a:rPr lang="en-US" sz="4000" dirty="0"/>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88120" y="6836114"/>
            <a:ext cx="6912768" cy="4401205"/>
          </a:xfrm>
          <a:prstGeom prst="rect">
            <a:avLst/>
          </a:prstGeom>
          <a:noFill/>
        </p:spPr>
        <p:txBody>
          <a:bodyPr wrap="square" rtlCol="0">
            <a:spAutoFit/>
          </a:bodyPr>
          <a:lstStyle/>
          <a:p>
            <a:r>
              <a:rPr lang="en-US" sz="4000" dirty="0"/>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9" name="TextBox 8"/>
          <p:cNvSpPr txBox="1"/>
          <p:nvPr/>
        </p:nvSpPr>
        <p:spPr>
          <a:xfrm>
            <a:off x="8461152" y="24195894"/>
            <a:ext cx="11953328" cy="2554545"/>
          </a:xfrm>
          <a:prstGeom prst="rect">
            <a:avLst/>
          </a:prstGeom>
          <a:solidFill>
            <a:schemeClr val="accent5">
              <a:lumMod val="20000"/>
              <a:lumOff val="80000"/>
            </a:schemeClr>
          </a:solidFill>
        </p:spPr>
        <p:txBody>
          <a:bodyPr wrap="square" rtlCol="0">
            <a:spAutoFit/>
          </a:bodyPr>
          <a:lstStyle/>
          <a:p>
            <a:r>
              <a:rPr lang="en-US" sz="4000" dirty="0"/>
              <a:t>Conclusion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8461152" y="7205446"/>
            <a:ext cx="5688632" cy="4031873"/>
          </a:xfrm>
          <a:prstGeom prst="rect">
            <a:avLst/>
          </a:prstGeom>
          <a:gradFill>
            <a:gsLst>
              <a:gs pos="65850">
                <a:srgbClr val="CCD8F0"/>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sz="4000" dirty="0"/>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p>
        </p:txBody>
      </p:sp>
      <p:graphicFrame>
        <p:nvGraphicFramePr>
          <p:cNvPr id="12" name="Chart 11"/>
          <p:cNvGraphicFramePr/>
          <p:nvPr>
            <p:extLst>
              <p:ext uri="{D42A27DB-BD31-4B8C-83A1-F6EECF244321}">
                <p14:modId xmlns:p14="http://schemas.microsoft.com/office/powerpoint/2010/main" val="3686895468"/>
              </p:ext>
            </p:extLst>
          </p:nvPr>
        </p:nvGraphicFramePr>
        <p:xfrm>
          <a:off x="1142528" y="11546503"/>
          <a:ext cx="6915533" cy="60417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2218957912"/>
              </p:ext>
            </p:extLst>
          </p:nvPr>
        </p:nvGraphicFramePr>
        <p:xfrm>
          <a:off x="8353140" y="15902837"/>
          <a:ext cx="12169352" cy="7344816"/>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1145293" y="24348294"/>
            <a:ext cx="6912768" cy="4401205"/>
          </a:xfrm>
          <a:prstGeom prst="rect">
            <a:avLst/>
          </a:prstGeom>
          <a:noFill/>
        </p:spPr>
        <p:txBody>
          <a:bodyPr wrap="square" rtlCol="0">
            <a:spAutoFit/>
          </a:bodyPr>
          <a:lstStyle/>
          <a:p>
            <a:r>
              <a:rPr lang="en-US" sz="4000" dirty="0"/>
              <a:t>Research</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graphicFrame>
        <p:nvGraphicFramePr>
          <p:cNvPr id="15" name="Chart 14"/>
          <p:cNvGraphicFramePr/>
          <p:nvPr>
            <p:extLst>
              <p:ext uri="{D42A27DB-BD31-4B8C-83A1-F6EECF244321}">
                <p14:modId xmlns:p14="http://schemas.microsoft.com/office/powerpoint/2010/main" val="4226529987"/>
              </p:ext>
            </p:extLst>
          </p:nvPr>
        </p:nvGraphicFramePr>
        <p:xfrm>
          <a:off x="1445449" y="18351109"/>
          <a:ext cx="7048471" cy="5861886"/>
        </p:xfrm>
        <a:graphic>
          <a:graphicData uri="http://schemas.openxmlformats.org/drawingml/2006/chart">
            <c:chart xmlns:c="http://schemas.openxmlformats.org/drawingml/2006/chart" xmlns:r="http://schemas.openxmlformats.org/officeDocument/2006/relationships" r:id="rId6"/>
          </a:graphicData>
        </a:graphic>
      </p:graphicFrame>
      <p:sp>
        <p:nvSpPr>
          <p:cNvPr id="16" name="Circular Arrow 15"/>
          <p:cNvSpPr/>
          <p:nvPr/>
        </p:nvSpPr>
        <p:spPr>
          <a:xfrm rot="970014">
            <a:off x="9499150" y="13043807"/>
            <a:ext cx="3060340" cy="2808312"/>
          </a:xfrm>
          <a:prstGeom prst="circularArrow">
            <a:avLst>
              <a:gd name="adj1" fmla="val 12500"/>
              <a:gd name="adj2" fmla="val 1142319"/>
              <a:gd name="adj3" fmla="val 20457681"/>
              <a:gd name="adj4" fmla="val 12017867"/>
              <a:gd name="adj5" fmla="val 1250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7" name="Diagram 16"/>
          <p:cNvGraphicFramePr/>
          <p:nvPr>
            <p:extLst>
              <p:ext uri="{D42A27DB-BD31-4B8C-83A1-F6EECF244321}">
                <p14:modId xmlns:p14="http://schemas.microsoft.com/office/powerpoint/2010/main" val="3954766242"/>
              </p:ext>
            </p:extLst>
          </p:nvPr>
        </p:nvGraphicFramePr>
        <p:xfrm>
          <a:off x="12532774" y="8341665"/>
          <a:ext cx="8169738" cy="67735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9" name="TextBox 18"/>
          <p:cNvSpPr txBox="1"/>
          <p:nvPr/>
        </p:nvSpPr>
        <p:spPr>
          <a:xfrm>
            <a:off x="16598056" y="1286680"/>
            <a:ext cx="3218395" cy="1938992"/>
          </a:xfrm>
          <a:prstGeom prst="rect">
            <a:avLst/>
          </a:prstGeom>
          <a:noFill/>
        </p:spPr>
        <p:txBody>
          <a:bodyPr wrap="square" rtlCol="0">
            <a:spAutoFit/>
          </a:bodyPr>
          <a:lstStyle/>
          <a:p>
            <a:pPr algn="ctr"/>
            <a:r>
              <a:rPr lang="en-US" sz="4000" dirty="0"/>
              <a:t>Your university logo/name</a:t>
            </a:r>
          </a:p>
        </p:txBody>
      </p:sp>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438</Words>
  <Application>Microsoft Office PowerPoint</Application>
  <PresentationFormat>Vlastná</PresentationFormat>
  <Paragraphs>25</Paragraphs>
  <Slides>1</Slides>
  <Notes>1</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vt:i4>
      </vt:variant>
    </vt:vector>
  </HeadingPairs>
  <TitlesOfParts>
    <vt:vector size="4" baseType="lpstr">
      <vt:lpstr>Arial</vt:lpstr>
      <vt:lpstr>Calibri</vt:lpstr>
      <vt:lpstr>Office Theme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Bohdana Bobinics</cp:lastModifiedBy>
  <cp:revision>23</cp:revision>
  <dcterms:created xsi:type="dcterms:W3CDTF">2013-02-11T11:53:56Z</dcterms:created>
  <dcterms:modified xsi:type="dcterms:W3CDTF">2025-01-07T07:40:54Z</dcterms:modified>
</cp:coreProperties>
</file>