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386800" cy="30279975"/>
  <p:notesSz cx="6858000" cy="9144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6330" y="90"/>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966797241452741E-2"/>
          <c:y val="4.1524827343751437E-2"/>
          <c:w val="0.73311100081602609"/>
          <c:h val="0.85483724838837472"/>
        </c:manualLayout>
      </c:layout>
      <c:lineChart>
        <c:grouping val="stacked"/>
        <c:varyColors val="0"/>
        <c:ser>
          <c:idx val="0"/>
          <c:order val="0"/>
          <c:tx>
            <c:strRef>
              <c:f>Sheet1!$B$1</c:f>
              <c:strCache>
                <c:ptCount val="1"/>
                <c:pt idx="0">
                  <c:v>Series 1</c:v>
                </c:pt>
              </c:strCache>
            </c:strRef>
          </c:tx>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DD90-4FA9-A88B-B09BAF80380D}"/>
            </c:ext>
          </c:extLst>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DD90-4FA9-A88B-B09BAF80380D}"/>
            </c:ext>
          </c:extLst>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DD90-4FA9-A88B-B09BAF80380D}"/>
            </c:ext>
          </c:extLst>
        </c:ser>
        <c:dLbls>
          <c:showLegendKey val="0"/>
          <c:showVal val="0"/>
          <c:showCatName val="0"/>
          <c:showSerName val="0"/>
          <c:showPercent val="0"/>
          <c:showBubbleSize val="0"/>
        </c:dLbls>
        <c:marker val="1"/>
        <c:smooth val="0"/>
        <c:axId val="268194592"/>
        <c:axId val="268193024"/>
      </c:lineChart>
      <c:catAx>
        <c:axId val="268194592"/>
        <c:scaling>
          <c:orientation val="minMax"/>
        </c:scaling>
        <c:delete val="0"/>
        <c:axPos val="b"/>
        <c:numFmt formatCode="General" sourceLinked="0"/>
        <c:majorTickMark val="out"/>
        <c:minorTickMark val="none"/>
        <c:tickLblPos val="nextTo"/>
        <c:crossAx val="268193024"/>
        <c:crosses val="autoZero"/>
        <c:auto val="1"/>
        <c:lblAlgn val="ctr"/>
        <c:lblOffset val="100"/>
        <c:noMultiLvlLbl val="0"/>
      </c:catAx>
      <c:valAx>
        <c:axId val="268193024"/>
        <c:scaling>
          <c:orientation val="minMax"/>
        </c:scaling>
        <c:delete val="0"/>
        <c:axPos val="l"/>
        <c:majorGridlines/>
        <c:numFmt formatCode="General" sourceLinked="1"/>
        <c:majorTickMark val="out"/>
        <c:minorTickMark val="none"/>
        <c:tickLblPos val="nextTo"/>
        <c:crossAx val="268194592"/>
        <c:crosses val="autoZero"/>
        <c:crossBetween val="between"/>
      </c:valAx>
    </c:plotArea>
    <c:legend>
      <c:legendPos val="r"/>
      <c:overlay val="0"/>
    </c:legend>
    <c:plotVisOnly val="1"/>
    <c:dispBlanksAs val="zero"/>
    <c:showDLblsOverMax val="0"/>
  </c:chart>
  <c:txPr>
    <a:bodyPr/>
    <a:lstStyle/>
    <a:p>
      <a:pPr>
        <a:defRPr sz="1800"/>
      </a:pPr>
      <a:endParaRPr lang="sk-SK"/>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561-44B5-BD33-8D9E96FB11AC}"/>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561-44B5-BD33-8D9E96FB11AC}"/>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561-44B5-BD33-8D9E96FB11AC}"/>
            </c:ext>
          </c:extLst>
        </c:ser>
        <c:dLbls>
          <c:showLegendKey val="0"/>
          <c:showVal val="0"/>
          <c:showCatName val="0"/>
          <c:showSerName val="0"/>
          <c:showPercent val="0"/>
          <c:showBubbleSize val="0"/>
        </c:dLbls>
        <c:gapWidth val="150"/>
        <c:shape val="box"/>
        <c:axId val="268193808"/>
        <c:axId val="268194200"/>
        <c:axId val="0"/>
      </c:bar3DChart>
      <c:catAx>
        <c:axId val="268193808"/>
        <c:scaling>
          <c:orientation val="minMax"/>
        </c:scaling>
        <c:delete val="0"/>
        <c:axPos val="b"/>
        <c:numFmt formatCode="General" sourceLinked="0"/>
        <c:majorTickMark val="out"/>
        <c:minorTickMark val="none"/>
        <c:tickLblPos val="nextTo"/>
        <c:crossAx val="268194200"/>
        <c:crosses val="autoZero"/>
        <c:auto val="1"/>
        <c:lblAlgn val="ctr"/>
        <c:lblOffset val="100"/>
        <c:noMultiLvlLbl val="0"/>
      </c:catAx>
      <c:valAx>
        <c:axId val="268194200"/>
        <c:scaling>
          <c:orientation val="minMax"/>
        </c:scaling>
        <c:delete val="0"/>
        <c:axPos val="l"/>
        <c:majorGridlines/>
        <c:numFmt formatCode="General" sourceLinked="1"/>
        <c:majorTickMark val="out"/>
        <c:minorTickMark val="none"/>
        <c:tickLblPos val="nextTo"/>
        <c:crossAx val="268193808"/>
        <c:crosses val="autoZero"/>
        <c:crossBetween val="between"/>
      </c:valAx>
    </c:plotArea>
    <c:legend>
      <c:legendPos val="r"/>
      <c:overlay val="0"/>
    </c:legend>
    <c:plotVisOnly val="1"/>
    <c:dispBlanksAs val="gap"/>
    <c:showDLblsOverMax val="0"/>
  </c:chart>
  <c:txPr>
    <a:bodyPr/>
    <a:lstStyle/>
    <a:p>
      <a:pPr>
        <a:defRPr sz="1800"/>
      </a:pPr>
      <a:endParaRPr lang="sk-SK"/>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filled"/>
        <c:varyColors val="0"/>
        <c:ser>
          <c:idx val="0"/>
          <c:order val="0"/>
          <c:tx>
            <c:strRef>
              <c:f>Sheet1!$B$1</c:f>
              <c:strCache>
                <c:ptCount val="1"/>
                <c:pt idx="0">
                  <c:v>Series 1</c:v>
                </c:pt>
              </c:strCache>
            </c:strRef>
          </c:tx>
          <c:cat>
            <c:numRef>
              <c:f>Sheet1!$A$2:$A$6</c:f>
              <c:numCache>
                <c:formatCode>m/d/yyyy</c:formatCode>
                <c:ptCount val="5"/>
                <c:pt idx="0">
                  <c:v>37377</c:v>
                </c:pt>
                <c:pt idx="1">
                  <c:v>37408</c:v>
                </c:pt>
                <c:pt idx="2">
                  <c:v>37438</c:v>
                </c:pt>
                <c:pt idx="3">
                  <c:v>37469</c:v>
                </c:pt>
                <c:pt idx="4">
                  <c:v>37500</c:v>
                </c:pt>
              </c:numCache>
            </c:numRef>
          </c:cat>
          <c:val>
            <c:numRef>
              <c:f>Sheet1!$B$2:$B$6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B96D-45C7-BE84-C9EE060CBC42}"/>
            </c:ext>
          </c:extLst>
        </c:ser>
        <c:ser>
          <c:idx val="1"/>
          <c:order val="1"/>
          <c:tx>
            <c:strRef>
              <c:f>Sheet1!$C$1</c:f>
              <c:strCache>
                <c:ptCount val="1"/>
                <c:pt idx="0">
                  <c:v>Series 2</c:v>
                </c:pt>
              </c:strCache>
            </c:strRef>
          </c:tx>
          <c:cat>
            <c:numRef>
              <c:f>Sheet1!$A$2:$A$6</c:f>
              <c:numCache>
                <c:formatCode>m/d/yyyy</c:formatCode>
                <c:ptCount val="5"/>
                <c:pt idx="0">
                  <c:v>37377</c:v>
                </c:pt>
                <c:pt idx="1">
                  <c:v>37408</c:v>
                </c:pt>
                <c:pt idx="2">
                  <c:v>37438</c:v>
                </c:pt>
                <c:pt idx="3">
                  <c:v>37469</c:v>
                </c:pt>
                <c:pt idx="4">
                  <c:v>37500</c:v>
                </c:pt>
              </c:numCache>
            </c:numRef>
          </c:cat>
          <c:val>
            <c:numRef>
              <c:f>Sheet1!$C$2:$C$6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B96D-45C7-BE84-C9EE060CBC42}"/>
            </c:ext>
          </c:extLst>
        </c:ser>
        <c:dLbls>
          <c:showLegendKey val="0"/>
          <c:showVal val="0"/>
          <c:showCatName val="0"/>
          <c:showSerName val="0"/>
          <c:showPercent val="0"/>
          <c:showBubbleSize val="0"/>
        </c:dLbls>
        <c:axId val="269818688"/>
        <c:axId val="269816728"/>
      </c:radarChart>
      <c:catAx>
        <c:axId val="269818688"/>
        <c:scaling>
          <c:orientation val="minMax"/>
        </c:scaling>
        <c:delete val="0"/>
        <c:axPos val="b"/>
        <c:majorGridlines/>
        <c:numFmt formatCode="m/d/yyyy" sourceLinked="1"/>
        <c:majorTickMark val="out"/>
        <c:minorTickMark val="none"/>
        <c:tickLblPos val="nextTo"/>
        <c:crossAx val="269816728"/>
        <c:crosses val="autoZero"/>
        <c:auto val="1"/>
        <c:lblAlgn val="ctr"/>
        <c:lblOffset val="100"/>
        <c:noMultiLvlLbl val="0"/>
      </c:catAx>
      <c:valAx>
        <c:axId val="269816728"/>
        <c:scaling>
          <c:orientation val="minMax"/>
        </c:scaling>
        <c:delete val="0"/>
        <c:axPos val="l"/>
        <c:majorGridlines/>
        <c:numFmt formatCode="General" sourceLinked="1"/>
        <c:majorTickMark val="cross"/>
        <c:minorTickMark val="none"/>
        <c:tickLblPos val="nextTo"/>
        <c:crossAx val="269818688"/>
        <c:crosses val="autoZero"/>
        <c:crossBetween val="between"/>
      </c:valAx>
    </c:plotArea>
    <c:legend>
      <c:legendPos val="r"/>
      <c:overlay val="0"/>
    </c:legend>
    <c:plotVisOnly val="1"/>
    <c:dispBlanksAs val="gap"/>
    <c:showDLblsOverMax val="0"/>
  </c:chart>
  <c:txPr>
    <a:bodyPr/>
    <a:lstStyle/>
    <a:p>
      <a:pPr>
        <a:defRPr sz="1800"/>
      </a:pPr>
      <a:endParaRPr lang="sk-SK"/>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729B6B-96CE-4BC2-B4F2-4AAB1E373216}" type="doc">
      <dgm:prSet loTypeId="urn:microsoft.com/office/officeart/2005/8/layout/gear1" loCatId="relationship" qsTypeId="urn:microsoft.com/office/officeart/2005/8/quickstyle/simple1" qsCatId="simple" csTypeId="urn:microsoft.com/office/officeart/2005/8/colors/accent1_2" csCatId="accent1" phldr="1"/>
      <dgm:spPr/>
    </dgm:pt>
    <dgm:pt modelId="{13CD0D29-7C51-4960-92BC-AB4DC5FA282C}">
      <dgm:prSet phldrT="[Text]"/>
      <dgm:spPr/>
      <dgm:t>
        <a:bodyPr/>
        <a:lstStyle/>
        <a:p>
          <a:r>
            <a:rPr lang="en-US" dirty="0"/>
            <a:t>One </a:t>
          </a:r>
        </a:p>
      </dgm:t>
    </dgm:pt>
    <dgm:pt modelId="{CD4A646E-F5AC-49D1-8359-D62C46C8CA93}" type="parTrans" cxnId="{032D24B1-BE5A-4075-8146-4B6CF0F244A8}">
      <dgm:prSet/>
      <dgm:spPr/>
      <dgm:t>
        <a:bodyPr/>
        <a:lstStyle/>
        <a:p>
          <a:endParaRPr lang="en-US"/>
        </a:p>
      </dgm:t>
    </dgm:pt>
    <dgm:pt modelId="{B7B4B5DA-1B6C-408A-8969-782A60A8CBB4}" type="sibTrans" cxnId="{032D24B1-BE5A-4075-8146-4B6CF0F244A8}">
      <dgm:prSet/>
      <dgm:spPr/>
      <dgm:t>
        <a:bodyPr/>
        <a:lstStyle/>
        <a:p>
          <a:endParaRPr lang="en-US"/>
        </a:p>
      </dgm:t>
    </dgm:pt>
    <dgm:pt modelId="{2A613395-3ADE-49D5-9FB1-326EC44DAB6F}">
      <dgm:prSet phldrT="[Text]"/>
      <dgm:spPr/>
      <dgm:t>
        <a:bodyPr/>
        <a:lstStyle/>
        <a:p>
          <a:r>
            <a:rPr lang="en-US" dirty="0"/>
            <a:t>two</a:t>
          </a:r>
        </a:p>
      </dgm:t>
    </dgm:pt>
    <dgm:pt modelId="{3840986E-6878-4521-9C1A-C103D777F30E}" type="parTrans" cxnId="{32A1BDBC-0D8A-41A1-B4F3-FAFAD4574F85}">
      <dgm:prSet/>
      <dgm:spPr/>
      <dgm:t>
        <a:bodyPr/>
        <a:lstStyle/>
        <a:p>
          <a:endParaRPr lang="en-US"/>
        </a:p>
      </dgm:t>
    </dgm:pt>
    <dgm:pt modelId="{9FB6AAF6-0E06-4580-B881-C312EFCCA96B}" type="sibTrans" cxnId="{32A1BDBC-0D8A-41A1-B4F3-FAFAD4574F85}">
      <dgm:prSet/>
      <dgm:spPr/>
      <dgm:t>
        <a:bodyPr/>
        <a:lstStyle/>
        <a:p>
          <a:endParaRPr lang="en-US"/>
        </a:p>
      </dgm:t>
    </dgm:pt>
    <dgm:pt modelId="{7E30C685-08DD-4608-8E70-E69B310FC25C}">
      <dgm:prSet phldrT="[Text]"/>
      <dgm:spPr/>
      <dgm:t>
        <a:bodyPr/>
        <a:lstStyle/>
        <a:p>
          <a:r>
            <a:rPr lang="en-US" dirty="0"/>
            <a:t>three</a:t>
          </a:r>
        </a:p>
      </dgm:t>
    </dgm:pt>
    <dgm:pt modelId="{0CEEB834-808B-4BE8-8CE4-B9846FB89321}" type="parTrans" cxnId="{F2A58B4D-2A61-4E2F-B2E0-AD7606F5B6F5}">
      <dgm:prSet/>
      <dgm:spPr/>
      <dgm:t>
        <a:bodyPr/>
        <a:lstStyle/>
        <a:p>
          <a:endParaRPr lang="en-US"/>
        </a:p>
      </dgm:t>
    </dgm:pt>
    <dgm:pt modelId="{28979CE3-4CFC-424A-B934-A135505937A9}" type="sibTrans" cxnId="{F2A58B4D-2A61-4E2F-B2E0-AD7606F5B6F5}">
      <dgm:prSet/>
      <dgm:spPr/>
      <dgm:t>
        <a:bodyPr/>
        <a:lstStyle/>
        <a:p>
          <a:endParaRPr lang="en-US"/>
        </a:p>
      </dgm:t>
    </dgm:pt>
    <dgm:pt modelId="{5596DA92-23A4-4F98-B213-E9B3DE6479A7}" type="pres">
      <dgm:prSet presAssocID="{80729B6B-96CE-4BC2-B4F2-4AAB1E373216}" presName="composite" presStyleCnt="0">
        <dgm:presLayoutVars>
          <dgm:chMax val="3"/>
          <dgm:animLvl val="lvl"/>
          <dgm:resizeHandles val="exact"/>
        </dgm:presLayoutVars>
      </dgm:prSet>
      <dgm:spPr/>
    </dgm:pt>
    <dgm:pt modelId="{965F28A0-AFAA-4C1D-AEBC-E8A2FCF05BA8}" type="pres">
      <dgm:prSet presAssocID="{13CD0D29-7C51-4960-92BC-AB4DC5FA282C}" presName="gear1" presStyleLbl="node1" presStyleIdx="0" presStyleCnt="3" custLinFactNeighborX="-13296" custLinFactNeighborY="32859">
        <dgm:presLayoutVars>
          <dgm:chMax val="1"/>
          <dgm:bulletEnabled val="1"/>
        </dgm:presLayoutVars>
      </dgm:prSet>
      <dgm:spPr/>
    </dgm:pt>
    <dgm:pt modelId="{809DF35C-398C-49A7-A3C6-EF1A061F413C}" type="pres">
      <dgm:prSet presAssocID="{13CD0D29-7C51-4960-92BC-AB4DC5FA282C}" presName="gear1srcNode" presStyleLbl="node1" presStyleIdx="0" presStyleCnt="3"/>
      <dgm:spPr/>
    </dgm:pt>
    <dgm:pt modelId="{C3B8B376-4337-48AE-83EB-856E384B164B}" type="pres">
      <dgm:prSet presAssocID="{13CD0D29-7C51-4960-92BC-AB4DC5FA282C}" presName="gear1dstNode" presStyleLbl="node1" presStyleIdx="0" presStyleCnt="3"/>
      <dgm:spPr/>
    </dgm:pt>
    <dgm:pt modelId="{2BB07340-BE97-4673-BA1E-FA79701556BC}" type="pres">
      <dgm:prSet presAssocID="{2A613395-3ADE-49D5-9FB1-326EC44DAB6F}" presName="gear2" presStyleLbl="node1" presStyleIdx="1" presStyleCnt="3">
        <dgm:presLayoutVars>
          <dgm:chMax val="1"/>
          <dgm:bulletEnabled val="1"/>
        </dgm:presLayoutVars>
      </dgm:prSet>
      <dgm:spPr/>
    </dgm:pt>
    <dgm:pt modelId="{8FD036FA-F9FA-4082-A3B7-EEF6DB78B194}" type="pres">
      <dgm:prSet presAssocID="{2A613395-3ADE-49D5-9FB1-326EC44DAB6F}" presName="gear2srcNode" presStyleLbl="node1" presStyleIdx="1" presStyleCnt="3"/>
      <dgm:spPr/>
    </dgm:pt>
    <dgm:pt modelId="{5BFD7476-AA9B-4EAE-A0C3-0818D364362B}" type="pres">
      <dgm:prSet presAssocID="{2A613395-3ADE-49D5-9FB1-326EC44DAB6F}" presName="gear2dstNode" presStyleLbl="node1" presStyleIdx="1" presStyleCnt="3"/>
      <dgm:spPr/>
    </dgm:pt>
    <dgm:pt modelId="{71900B08-5B74-4F7B-A891-8F8FF911DCC2}" type="pres">
      <dgm:prSet presAssocID="{7E30C685-08DD-4608-8E70-E69B310FC25C}" presName="gear3" presStyleLbl="node1" presStyleIdx="2" presStyleCnt="3"/>
      <dgm:spPr/>
    </dgm:pt>
    <dgm:pt modelId="{9BC990D5-1DB1-44DB-9DC7-2908B6587041}" type="pres">
      <dgm:prSet presAssocID="{7E30C685-08DD-4608-8E70-E69B310FC25C}" presName="gear3tx" presStyleLbl="node1" presStyleIdx="2" presStyleCnt="3">
        <dgm:presLayoutVars>
          <dgm:chMax val="1"/>
          <dgm:bulletEnabled val="1"/>
        </dgm:presLayoutVars>
      </dgm:prSet>
      <dgm:spPr/>
    </dgm:pt>
    <dgm:pt modelId="{D32DCCA2-78FE-4277-89D0-D173146D400A}" type="pres">
      <dgm:prSet presAssocID="{7E30C685-08DD-4608-8E70-E69B310FC25C}" presName="gear3srcNode" presStyleLbl="node1" presStyleIdx="2" presStyleCnt="3"/>
      <dgm:spPr/>
    </dgm:pt>
    <dgm:pt modelId="{7B7CC542-2117-4798-B7B9-C65949641A9B}" type="pres">
      <dgm:prSet presAssocID="{7E30C685-08DD-4608-8E70-E69B310FC25C}" presName="gear3dstNode" presStyleLbl="node1" presStyleIdx="2" presStyleCnt="3"/>
      <dgm:spPr/>
    </dgm:pt>
    <dgm:pt modelId="{A7FE1BA9-6627-44D5-BD65-CD702FC5F56E}" type="pres">
      <dgm:prSet presAssocID="{B7B4B5DA-1B6C-408A-8969-782A60A8CBB4}" presName="connector1" presStyleLbl="sibTrans2D1" presStyleIdx="0" presStyleCnt="3"/>
      <dgm:spPr/>
    </dgm:pt>
    <dgm:pt modelId="{736B855E-9C45-4100-8FED-EFE88653AE98}" type="pres">
      <dgm:prSet presAssocID="{9FB6AAF6-0E06-4580-B881-C312EFCCA96B}" presName="connector2" presStyleLbl="sibTrans2D1" presStyleIdx="1" presStyleCnt="3"/>
      <dgm:spPr/>
    </dgm:pt>
    <dgm:pt modelId="{CEEE49F4-5A41-442B-8C70-143074261446}" type="pres">
      <dgm:prSet presAssocID="{28979CE3-4CFC-424A-B934-A135505937A9}" presName="connector3" presStyleLbl="sibTrans2D1" presStyleIdx="2" presStyleCnt="3"/>
      <dgm:spPr/>
    </dgm:pt>
  </dgm:ptLst>
  <dgm:cxnLst>
    <dgm:cxn modelId="{DE1F9927-0E9C-4674-BDB3-60E60245FA96}" type="presOf" srcId="{7E30C685-08DD-4608-8E70-E69B310FC25C}" destId="{71900B08-5B74-4F7B-A891-8F8FF911DCC2}" srcOrd="0" destOrd="0" presId="urn:microsoft.com/office/officeart/2005/8/layout/gear1"/>
    <dgm:cxn modelId="{DEDBCF2E-E5C3-4D33-A0CC-3254F98A29A5}" type="presOf" srcId="{2A613395-3ADE-49D5-9FB1-326EC44DAB6F}" destId="{2BB07340-BE97-4673-BA1E-FA79701556BC}" srcOrd="0" destOrd="0" presId="urn:microsoft.com/office/officeart/2005/8/layout/gear1"/>
    <dgm:cxn modelId="{83358638-79C9-4AFB-AA7F-E07880113E0E}" type="presOf" srcId="{9FB6AAF6-0E06-4580-B881-C312EFCCA96B}" destId="{736B855E-9C45-4100-8FED-EFE88653AE98}" srcOrd="0" destOrd="0" presId="urn:microsoft.com/office/officeart/2005/8/layout/gear1"/>
    <dgm:cxn modelId="{52F04A42-8209-4A91-A33C-8147E4142973}" type="presOf" srcId="{7E30C685-08DD-4608-8E70-E69B310FC25C}" destId="{9BC990D5-1DB1-44DB-9DC7-2908B6587041}" srcOrd="1" destOrd="0" presId="urn:microsoft.com/office/officeart/2005/8/layout/gear1"/>
    <dgm:cxn modelId="{454B004C-5B77-49A2-AFB1-76C5C6A793E5}" type="presOf" srcId="{7E30C685-08DD-4608-8E70-E69B310FC25C}" destId="{7B7CC542-2117-4798-B7B9-C65949641A9B}" srcOrd="3" destOrd="0" presId="urn:microsoft.com/office/officeart/2005/8/layout/gear1"/>
    <dgm:cxn modelId="{7F4D604C-44D6-461F-B570-2FFB5F14A072}" type="presOf" srcId="{28979CE3-4CFC-424A-B934-A135505937A9}" destId="{CEEE49F4-5A41-442B-8C70-143074261446}" srcOrd="0" destOrd="0" presId="urn:microsoft.com/office/officeart/2005/8/layout/gear1"/>
    <dgm:cxn modelId="{F2A58B4D-2A61-4E2F-B2E0-AD7606F5B6F5}" srcId="{80729B6B-96CE-4BC2-B4F2-4AAB1E373216}" destId="{7E30C685-08DD-4608-8E70-E69B310FC25C}" srcOrd="2" destOrd="0" parTransId="{0CEEB834-808B-4BE8-8CE4-B9846FB89321}" sibTransId="{28979CE3-4CFC-424A-B934-A135505937A9}"/>
    <dgm:cxn modelId="{9A748B53-1D09-49C2-B13B-085E6CB106C7}" type="presOf" srcId="{13CD0D29-7C51-4960-92BC-AB4DC5FA282C}" destId="{C3B8B376-4337-48AE-83EB-856E384B164B}" srcOrd="2" destOrd="0" presId="urn:microsoft.com/office/officeart/2005/8/layout/gear1"/>
    <dgm:cxn modelId="{3C023E89-A977-45B3-8A36-087DD10FFEA5}" type="presOf" srcId="{13CD0D29-7C51-4960-92BC-AB4DC5FA282C}" destId="{965F28A0-AFAA-4C1D-AEBC-E8A2FCF05BA8}" srcOrd="0" destOrd="0" presId="urn:microsoft.com/office/officeart/2005/8/layout/gear1"/>
    <dgm:cxn modelId="{9163FD99-6D6D-4B3D-BCF6-D5A901EC0CBC}" type="presOf" srcId="{7E30C685-08DD-4608-8E70-E69B310FC25C}" destId="{D32DCCA2-78FE-4277-89D0-D173146D400A}" srcOrd="2" destOrd="0" presId="urn:microsoft.com/office/officeart/2005/8/layout/gear1"/>
    <dgm:cxn modelId="{032D24B1-BE5A-4075-8146-4B6CF0F244A8}" srcId="{80729B6B-96CE-4BC2-B4F2-4AAB1E373216}" destId="{13CD0D29-7C51-4960-92BC-AB4DC5FA282C}" srcOrd="0" destOrd="0" parTransId="{CD4A646E-F5AC-49D1-8359-D62C46C8CA93}" sibTransId="{B7B4B5DA-1B6C-408A-8969-782A60A8CBB4}"/>
    <dgm:cxn modelId="{40A468B4-2F0B-45F2-A771-8AF466FB99F4}" type="presOf" srcId="{2A613395-3ADE-49D5-9FB1-326EC44DAB6F}" destId="{8FD036FA-F9FA-4082-A3B7-EEF6DB78B194}" srcOrd="1" destOrd="0" presId="urn:microsoft.com/office/officeart/2005/8/layout/gear1"/>
    <dgm:cxn modelId="{32A1BDBC-0D8A-41A1-B4F3-FAFAD4574F85}" srcId="{80729B6B-96CE-4BC2-B4F2-4AAB1E373216}" destId="{2A613395-3ADE-49D5-9FB1-326EC44DAB6F}" srcOrd="1" destOrd="0" parTransId="{3840986E-6878-4521-9C1A-C103D777F30E}" sibTransId="{9FB6AAF6-0E06-4580-B881-C312EFCCA96B}"/>
    <dgm:cxn modelId="{1D92F6E8-88AE-4490-8B8D-2A53B696744D}" type="presOf" srcId="{B7B4B5DA-1B6C-408A-8969-782A60A8CBB4}" destId="{A7FE1BA9-6627-44D5-BD65-CD702FC5F56E}" srcOrd="0" destOrd="0" presId="urn:microsoft.com/office/officeart/2005/8/layout/gear1"/>
    <dgm:cxn modelId="{BA3EBAF0-D073-4CA2-9AE1-1CA561EA5582}" type="presOf" srcId="{13CD0D29-7C51-4960-92BC-AB4DC5FA282C}" destId="{809DF35C-398C-49A7-A3C6-EF1A061F413C}" srcOrd="1" destOrd="0" presId="urn:microsoft.com/office/officeart/2005/8/layout/gear1"/>
    <dgm:cxn modelId="{0C8905FD-CF35-4561-BE54-061F2632F596}" type="presOf" srcId="{2A613395-3ADE-49D5-9FB1-326EC44DAB6F}" destId="{5BFD7476-AA9B-4EAE-A0C3-0818D364362B}" srcOrd="2" destOrd="0" presId="urn:microsoft.com/office/officeart/2005/8/layout/gear1"/>
    <dgm:cxn modelId="{7D7506FE-C986-4D91-B78B-EF78C88E39B0}" type="presOf" srcId="{80729B6B-96CE-4BC2-B4F2-4AAB1E373216}" destId="{5596DA92-23A4-4F98-B213-E9B3DE6479A7}" srcOrd="0" destOrd="0" presId="urn:microsoft.com/office/officeart/2005/8/layout/gear1"/>
    <dgm:cxn modelId="{8F37EAE0-EF22-425D-89E7-D60145CCD9E1}" type="presParOf" srcId="{5596DA92-23A4-4F98-B213-E9B3DE6479A7}" destId="{965F28A0-AFAA-4C1D-AEBC-E8A2FCF05BA8}" srcOrd="0" destOrd="0" presId="urn:microsoft.com/office/officeart/2005/8/layout/gear1"/>
    <dgm:cxn modelId="{015FD4A2-17B8-4FD2-81E2-0A184A6D6A89}" type="presParOf" srcId="{5596DA92-23A4-4F98-B213-E9B3DE6479A7}" destId="{809DF35C-398C-49A7-A3C6-EF1A061F413C}" srcOrd="1" destOrd="0" presId="urn:microsoft.com/office/officeart/2005/8/layout/gear1"/>
    <dgm:cxn modelId="{A9219CC9-2A08-4A23-9D1F-DEC2C3536E80}" type="presParOf" srcId="{5596DA92-23A4-4F98-B213-E9B3DE6479A7}" destId="{C3B8B376-4337-48AE-83EB-856E384B164B}" srcOrd="2" destOrd="0" presId="urn:microsoft.com/office/officeart/2005/8/layout/gear1"/>
    <dgm:cxn modelId="{48076E43-2852-451C-A97A-BB9A3877F469}" type="presParOf" srcId="{5596DA92-23A4-4F98-B213-E9B3DE6479A7}" destId="{2BB07340-BE97-4673-BA1E-FA79701556BC}" srcOrd="3" destOrd="0" presId="urn:microsoft.com/office/officeart/2005/8/layout/gear1"/>
    <dgm:cxn modelId="{29D8CE05-3FD2-47C2-84C1-3B9133402FC0}" type="presParOf" srcId="{5596DA92-23A4-4F98-B213-E9B3DE6479A7}" destId="{8FD036FA-F9FA-4082-A3B7-EEF6DB78B194}" srcOrd="4" destOrd="0" presId="urn:microsoft.com/office/officeart/2005/8/layout/gear1"/>
    <dgm:cxn modelId="{F883683E-594C-4D66-98F4-7E4C4029F6E4}" type="presParOf" srcId="{5596DA92-23A4-4F98-B213-E9B3DE6479A7}" destId="{5BFD7476-AA9B-4EAE-A0C3-0818D364362B}" srcOrd="5" destOrd="0" presId="urn:microsoft.com/office/officeart/2005/8/layout/gear1"/>
    <dgm:cxn modelId="{94E47415-712D-4052-BE45-68F13C8F6B5A}" type="presParOf" srcId="{5596DA92-23A4-4F98-B213-E9B3DE6479A7}" destId="{71900B08-5B74-4F7B-A891-8F8FF911DCC2}" srcOrd="6" destOrd="0" presId="urn:microsoft.com/office/officeart/2005/8/layout/gear1"/>
    <dgm:cxn modelId="{02F0D5B7-0B8B-4E8D-A930-A255FB798124}" type="presParOf" srcId="{5596DA92-23A4-4F98-B213-E9B3DE6479A7}" destId="{9BC990D5-1DB1-44DB-9DC7-2908B6587041}" srcOrd="7" destOrd="0" presId="urn:microsoft.com/office/officeart/2005/8/layout/gear1"/>
    <dgm:cxn modelId="{E721E766-9F0B-44CD-B9A0-2E9DD092D1ED}" type="presParOf" srcId="{5596DA92-23A4-4F98-B213-E9B3DE6479A7}" destId="{D32DCCA2-78FE-4277-89D0-D173146D400A}" srcOrd="8" destOrd="0" presId="urn:microsoft.com/office/officeart/2005/8/layout/gear1"/>
    <dgm:cxn modelId="{7701769F-B4B5-4C70-813F-F14D24C8CFDD}" type="presParOf" srcId="{5596DA92-23A4-4F98-B213-E9B3DE6479A7}" destId="{7B7CC542-2117-4798-B7B9-C65949641A9B}" srcOrd="9" destOrd="0" presId="urn:microsoft.com/office/officeart/2005/8/layout/gear1"/>
    <dgm:cxn modelId="{90CC462C-0707-4FD6-8C8A-7674D4156094}" type="presParOf" srcId="{5596DA92-23A4-4F98-B213-E9B3DE6479A7}" destId="{A7FE1BA9-6627-44D5-BD65-CD702FC5F56E}" srcOrd="10" destOrd="0" presId="urn:microsoft.com/office/officeart/2005/8/layout/gear1"/>
    <dgm:cxn modelId="{4574F31D-0904-4207-B996-0D6322D9EE45}" type="presParOf" srcId="{5596DA92-23A4-4F98-B213-E9B3DE6479A7}" destId="{736B855E-9C45-4100-8FED-EFE88653AE98}" srcOrd="11" destOrd="0" presId="urn:microsoft.com/office/officeart/2005/8/layout/gear1"/>
    <dgm:cxn modelId="{403D2BE4-14D7-4412-B246-0D92E0D37CC6}" type="presParOf" srcId="{5596DA92-23A4-4F98-B213-E9B3DE6479A7}" destId="{CEEE49F4-5A41-442B-8C70-143074261446}" srcOrd="12" destOrd="0" presId="urn:microsoft.com/office/officeart/2005/8/layout/gear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5F28A0-AFAA-4C1D-AEBC-E8A2FCF05BA8}">
      <dsp:nvSpPr>
        <dsp:cNvPr id="0" name=""/>
        <dsp:cNvSpPr/>
      </dsp:nvSpPr>
      <dsp:spPr>
        <a:xfrm>
          <a:off x="3250860" y="3048079"/>
          <a:ext cx="3725431" cy="3725431"/>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r>
            <a:rPr lang="en-US" sz="4900" kern="1200" dirty="0"/>
            <a:t>One </a:t>
          </a:r>
        </a:p>
      </dsp:txBody>
      <dsp:txXfrm>
        <a:off x="3999837" y="3920743"/>
        <a:ext cx="2227477" cy="1914949"/>
      </dsp:txXfrm>
    </dsp:sp>
    <dsp:sp modelId="{2BB07340-BE97-4673-BA1E-FA79701556BC}">
      <dsp:nvSpPr>
        <dsp:cNvPr id="0" name=""/>
        <dsp:cNvSpPr/>
      </dsp:nvSpPr>
      <dsp:spPr>
        <a:xfrm>
          <a:off x="1578669" y="2167523"/>
          <a:ext cx="2709404" cy="270940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r>
            <a:rPr lang="en-US" sz="4900" kern="1200" dirty="0"/>
            <a:t>two</a:t>
          </a:r>
        </a:p>
      </dsp:txBody>
      <dsp:txXfrm>
        <a:off x="2260770" y="2853746"/>
        <a:ext cx="1345202" cy="1336958"/>
      </dsp:txXfrm>
    </dsp:sp>
    <dsp:sp modelId="{71900B08-5B74-4F7B-A891-8F8FF911DCC2}">
      <dsp:nvSpPr>
        <dsp:cNvPr id="0" name=""/>
        <dsp:cNvSpPr/>
      </dsp:nvSpPr>
      <dsp:spPr>
        <a:xfrm rot="20700000">
          <a:off x="3096212" y="298310"/>
          <a:ext cx="2654663" cy="2654663"/>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r>
            <a:rPr lang="en-US" sz="4900" kern="1200" dirty="0"/>
            <a:t>three</a:t>
          </a:r>
        </a:p>
      </dsp:txBody>
      <dsp:txXfrm rot="-20700000">
        <a:off x="3678458" y="880556"/>
        <a:ext cx="1490172" cy="1490172"/>
      </dsp:txXfrm>
    </dsp:sp>
    <dsp:sp modelId="{A7FE1BA9-6627-44D5-BD65-CD702FC5F56E}">
      <dsp:nvSpPr>
        <dsp:cNvPr id="0" name=""/>
        <dsp:cNvSpPr/>
      </dsp:nvSpPr>
      <dsp:spPr>
        <a:xfrm>
          <a:off x="3488948" y="2469145"/>
          <a:ext cx="4768551" cy="4768551"/>
        </a:xfrm>
        <a:prstGeom prst="circularArrow">
          <a:avLst>
            <a:gd name="adj1" fmla="val 4687"/>
            <a:gd name="adj2" fmla="val 299029"/>
            <a:gd name="adj3" fmla="val 2555904"/>
            <a:gd name="adj4" fmla="val 15778182"/>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36B855E-9C45-4100-8FED-EFE88653AE98}">
      <dsp:nvSpPr>
        <dsp:cNvPr id="0" name=""/>
        <dsp:cNvSpPr/>
      </dsp:nvSpPr>
      <dsp:spPr>
        <a:xfrm>
          <a:off x="1098839" y="1556966"/>
          <a:ext cx="3464650" cy="346465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EE49F4-5A41-442B-8C70-143074261446}">
      <dsp:nvSpPr>
        <dsp:cNvPr id="0" name=""/>
        <dsp:cNvSpPr/>
      </dsp:nvSpPr>
      <dsp:spPr>
        <a:xfrm>
          <a:off x="2482161" y="-294228"/>
          <a:ext cx="3735591" cy="3735591"/>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C25621-4213-480A-8924-DC09FE921627}" type="datetimeFigureOut">
              <a:rPr lang="en-US" smtClean="0"/>
              <a:t>1/7/2025</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3D892A-309A-43D3-BA29-9D7A06E13BC0}" type="slidenum">
              <a:rPr lang="en-US" smtClean="0"/>
              <a:t>‹#›</a:t>
            </a:fld>
            <a:endParaRPr lang="en-US"/>
          </a:p>
        </p:txBody>
      </p:sp>
    </p:spTree>
    <p:extLst>
      <p:ext uri="{BB962C8B-B14F-4D97-AF65-F5344CB8AC3E}">
        <p14:creationId xmlns:p14="http://schemas.microsoft.com/office/powerpoint/2010/main" val="184376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3D892A-309A-43D3-BA29-9D7A06E13BC0}" type="slidenum">
              <a:rPr lang="en-US" smtClean="0"/>
              <a:t>1</a:t>
            </a:fld>
            <a:endParaRPr lang="en-US"/>
          </a:p>
        </p:txBody>
      </p:sp>
    </p:spTree>
    <p:extLst>
      <p:ext uri="{BB962C8B-B14F-4D97-AF65-F5344CB8AC3E}">
        <p14:creationId xmlns:p14="http://schemas.microsoft.com/office/powerpoint/2010/main" val="3973119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0"/>
            <a:ext cx="18178780" cy="6490569"/>
          </a:xfrm>
        </p:spPr>
        <p:txBody>
          <a:bodyPr/>
          <a:lstStyle/>
          <a:p>
            <a:r>
              <a:rPr lang="en-US"/>
              <a:t>Click to edit Master title style</a:t>
            </a:r>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DAFE1D-4F19-4092-BFE1-2C987A1AB5D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2446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51273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1212605"/>
            <a:ext cx="4812030" cy="258361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340" y="1212605"/>
            <a:ext cx="14079643"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498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1930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0"/>
            <a:ext cx="18178780" cy="6013939"/>
          </a:xfrm>
        </p:spPr>
        <p:txBody>
          <a:bodyPr anchor="t"/>
          <a:lstStyle>
            <a:lvl1pPr algn="l">
              <a:defRPr sz="12900" b="1" cap="all"/>
            </a:lvl1pPr>
          </a:lstStyle>
          <a:p>
            <a:r>
              <a:rPr lang="en-US"/>
              <a:t>Click to edit Master title style</a:t>
            </a:r>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DAFE1D-4F19-4092-BFE1-2C987A1AB5D4}"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63397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340"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1623"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DAFE1D-4F19-4092-BFE1-2C987A1AB5D4}"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69011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DAFE1D-4F19-4092-BFE1-2C987A1AB5D4}" type="datetimeFigureOut">
              <a:rPr lang="en-US" smtClean="0"/>
              <a:t>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7041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DAFE1D-4F19-4092-BFE1-2C987A1AB5D4}" type="datetimeFigureOut">
              <a:rPr lang="en-US" smtClean="0"/>
              <a:t>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07441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AFE1D-4F19-4092-BFE1-2C987A1AB5D4}" type="datetimeFigureOut">
              <a:rPr lang="en-US" smtClean="0"/>
              <a:t>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9250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6500" b="1"/>
            </a:lvl1pPr>
          </a:lstStyle>
          <a:p>
            <a:r>
              <a:rPr lang="en-US"/>
              <a:t>Click to edit Master title style</a:t>
            </a:r>
          </a:p>
        </p:txBody>
      </p:sp>
      <p:sp>
        <p:nvSpPr>
          <p:cNvPr id="3" name="Content Placeholder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42278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6500" b="1"/>
            </a:lvl1pPr>
          </a:lstStyle>
          <a:p>
            <a:r>
              <a:rPr lang="en-US"/>
              <a:t>Click to edit Master title style</a:t>
            </a:r>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US"/>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99224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en-US"/>
              <a:t>Click to edit Master title style</a:t>
            </a:r>
          </a:p>
        </p:txBody>
      </p:sp>
      <p:sp>
        <p:nvSpPr>
          <p:cNvPr id="3" name="Text Placeholder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B4DAFE1D-4F19-4092-BFE1-2C987A1AB5D4}" type="datetimeFigureOut">
              <a:rPr lang="en-US" smtClean="0"/>
              <a:t>1/7/2025</a:t>
            </a:fld>
            <a:endParaRPr lang="en-US"/>
          </a:p>
        </p:txBody>
      </p:sp>
      <p:sp>
        <p:nvSpPr>
          <p:cNvPr id="5" name="Footer Placeholder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42CF68B0-BEC5-4B9B-9AFC-57295D942F08}" type="slidenum">
              <a:rPr lang="en-US" smtClean="0"/>
              <a:t>‹#›</a:t>
            </a:fld>
            <a:endParaRPr lang="en-US"/>
          </a:p>
        </p:txBody>
      </p:sp>
    </p:spTree>
    <p:extLst>
      <p:ext uri="{BB962C8B-B14F-4D97-AF65-F5344CB8AC3E}">
        <p14:creationId xmlns:p14="http://schemas.microsoft.com/office/powerpoint/2010/main" val="62764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1.png"/><Relationship Id="rId7"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11" Type="http://schemas.microsoft.com/office/2007/relationships/diagramDrawing" Target="../diagrams/drawing1.xml"/><Relationship Id="rId5" Type="http://schemas.openxmlformats.org/officeDocument/2006/relationships/chart" Target="../charts/chart2.xml"/><Relationship Id="rId10" Type="http://schemas.openxmlformats.org/officeDocument/2006/relationships/diagramColors" Target="../diagrams/colors1.xml"/><Relationship Id="rId4" Type="http://schemas.openxmlformats.org/officeDocument/2006/relationships/chart" Target="../charts/chart1.xml"/><Relationship Id="rId9"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Obrázok 21">
            <a:extLst>
              <a:ext uri="{FF2B5EF4-FFF2-40B4-BE49-F238E27FC236}">
                <a16:creationId xmlns:a16="http://schemas.microsoft.com/office/drawing/2014/main" id="{BBDD7829-CE91-8FF5-5430-B58B65C9D8B9}"/>
              </a:ext>
            </a:extLst>
          </p:cNvPr>
          <p:cNvPicPr>
            <a:picLocks noChangeAspect="1"/>
          </p:cNvPicPr>
          <p:nvPr/>
        </p:nvPicPr>
        <p:blipFill>
          <a:blip r:embed="rId3"/>
          <a:stretch>
            <a:fillRect/>
          </a:stretch>
        </p:blipFill>
        <p:spPr>
          <a:xfrm>
            <a:off x="797108" y="831514"/>
            <a:ext cx="13915956" cy="3507273"/>
          </a:xfrm>
          <a:prstGeom prst="rect">
            <a:avLst/>
          </a:prstGeom>
        </p:spPr>
      </p:pic>
      <p:sp>
        <p:nvSpPr>
          <p:cNvPr id="21" name="Rectangle 20"/>
          <p:cNvSpPr/>
          <p:nvPr/>
        </p:nvSpPr>
        <p:spPr>
          <a:xfrm>
            <a:off x="15949984" y="877182"/>
            <a:ext cx="4526760" cy="325239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2680" y="4438765"/>
            <a:ext cx="12889432" cy="830997"/>
          </a:xfrm>
          <a:prstGeom prst="rect">
            <a:avLst/>
          </a:prstGeom>
          <a:noFill/>
        </p:spPr>
        <p:txBody>
          <a:bodyPr wrap="square" rtlCol="0">
            <a:spAutoFit/>
          </a:bodyPr>
          <a:lstStyle/>
          <a:p>
            <a:pPr algn="ctr"/>
            <a:r>
              <a:rPr lang="en-US" sz="4800" dirty="0"/>
              <a:t>TITLE OF THE PAPER HERE</a:t>
            </a:r>
          </a:p>
        </p:txBody>
      </p:sp>
      <p:sp>
        <p:nvSpPr>
          <p:cNvPr id="5" name="TextBox 4"/>
          <p:cNvSpPr txBox="1"/>
          <p:nvPr/>
        </p:nvSpPr>
        <p:spPr>
          <a:xfrm>
            <a:off x="3473972" y="5205785"/>
            <a:ext cx="12889432" cy="1077218"/>
          </a:xfrm>
          <a:prstGeom prst="rect">
            <a:avLst/>
          </a:prstGeom>
          <a:noFill/>
        </p:spPr>
        <p:txBody>
          <a:bodyPr wrap="square" rtlCol="0">
            <a:spAutoFit/>
          </a:bodyPr>
          <a:lstStyle/>
          <a:p>
            <a:pPr algn="ctr"/>
            <a:r>
              <a:rPr lang="en-US" sz="3200" dirty="0"/>
              <a:t>Name of the Author/s, title, Name of the Author/s, title</a:t>
            </a:r>
          </a:p>
          <a:p>
            <a:pPr algn="ctr"/>
            <a:r>
              <a:rPr lang="en-US" sz="3200" dirty="0"/>
              <a:t>University/Company here</a:t>
            </a:r>
          </a:p>
        </p:txBody>
      </p:sp>
      <p:sp>
        <p:nvSpPr>
          <p:cNvPr id="7" name="TextBox 6"/>
          <p:cNvSpPr txBox="1"/>
          <p:nvPr/>
        </p:nvSpPr>
        <p:spPr>
          <a:xfrm>
            <a:off x="8461151" y="26894941"/>
            <a:ext cx="11953329" cy="1815882"/>
          </a:xfrm>
          <a:prstGeom prst="rect">
            <a:avLst/>
          </a:prstGeom>
          <a:solidFill>
            <a:schemeClr val="accent6">
              <a:lumMod val="20000"/>
              <a:lumOff val="80000"/>
            </a:schemeClr>
          </a:solidFill>
        </p:spPr>
        <p:txBody>
          <a:bodyPr wrap="square" rtlCol="0">
            <a:spAutoFit/>
          </a:bodyPr>
          <a:lstStyle/>
          <a:p>
            <a:r>
              <a:rPr lang="en-US" sz="4000" dirty="0"/>
              <a:t>Acknowledgements</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endParaRPr lang="en-US" dirty="0"/>
          </a:p>
        </p:txBody>
      </p:sp>
      <p:sp>
        <p:nvSpPr>
          <p:cNvPr id="8" name="TextBox 7"/>
          <p:cNvSpPr txBox="1"/>
          <p:nvPr/>
        </p:nvSpPr>
        <p:spPr>
          <a:xfrm>
            <a:off x="788120" y="6836114"/>
            <a:ext cx="6912768" cy="4401205"/>
          </a:xfrm>
          <a:prstGeom prst="rect">
            <a:avLst/>
          </a:prstGeom>
          <a:noFill/>
        </p:spPr>
        <p:txBody>
          <a:bodyPr wrap="square" rtlCol="0">
            <a:spAutoFit/>
          </a:bodyPr>
          <a:lstStyle/>
          <a:p>
            <a:r>
              <a:rPr lang="en-US" sz="4000" dirty="0"/>
              <a:t>Introduction</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endParaRPr lang="en-US" dirty="0"/>
          </a:p>
        </p:txBody>
      </p:sp>
      <p:sp>
        <p:nvSpPr>
          <p:cNvPr id="9" name="TextBox 8"/>
          <p:cNvSpPr txBox="1"/>
          <p:nvPr/>
        </p:nvSpPr>
        <p:spPr>
          <a:xfrm>
            <a:off x="8461152" y="24195894"/>
            <a:ext cx="11953328" cy="2554545"/>
          </a:xfrm>
          <a:prstGeom prst="rect">
            <a:avLst/>
          </a:prstGeom>
          <a:solidFill>
            <a:schemeClr val="accent5">
              <a:lumMod val="20000"/>
              <a:lumOff val="80000"/>
            </a:schemeClr>
          </a:solidFill>
        </p:spPr>
        <p:txBody>
          <a:bodyPr wrap="square" rtlCol="0">
            <a:spAutoFit/>
          </a:bodyPr>
          <a:lstStyle/>
          <a:p>
            <a:r>
              <a:rPr lang="en-US" sz="4000" dirty="0"/>
              <a:t>Conclusion</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  your text here</a:t>
            </a:r>
            <a:endParaRPr lang="en-US" dirty="0"/>
          </a:p>
        </p:txBody>
      </p:sp>
      <p:sp>
        <p:nvSpPr>
          <p:cNvPr id="10" name="TextBox 9"/>
          <p:cNvSpPr txBox="1"/>
          <p:nvPr/>
        </p:nvSpPr>
        <p:spPr>
          <a:xfrm>
            <a:off x="8461152" y="7205446"/>
            <a:ext cx="5688632" cy="4031873"/>
          </a:xfrm>
          <a:prstGeom prst="rect">
            <a:avLst/>
          </a:prstGeom>
          <a:gradFill>
            <a:gsLst>
              <a:gs pos="65850">
                <a:srgbClr val="CCD8F0"/>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en-US" sz="4000" dirty="0"/>
              <a:t>Results</a:t>
            </a:r>
          </a:p>
          <a:p>
            <a:pPr algn="just"/>
            <a:r>
              <a:rPr lang="en-US" sz="2400" dirty="0"/>
              <a:t>your text here  your text here   your text here  your text here  your text here your your text here  your text here   your text here  your text here  your your text here  your text here   your text here  your text here  your text here your </a:t>
            </a:r>
          </a:p>
          <a:p>
            <a:pPr marL="457200" indent="-457200" algn="just">
              <a:buFont typeface="+mj-lt"/>
              <a:buAutoNum type="arabicPeriod"/>
            </a:pPr>
            <a:r>
              <a:rPr lang="en-US" sz="2400" dirty="0"/>
              <a:t>text here your text here </a:t>
            </a:r>
          </a:p>
          <a:p>
            <a:pPr marL="457200" indent="-457200" algn="just">
              <a:buFont typeface="+mj-lt"/>
              <a:buAutoNum type="arabicPeriod"/>
            </a:pPr>
            <a:r>
              <a:rPr lang="en-US" sz="2400" dirty="0"/>
              <a:t>your text here </a:t>
            </a:r>
          </a:p>
          <a:p>
            <a:pPr marL="457200" indent="-457200" algn="just">
              <a:buFont typeface="+mj-lt"/>
              <a:buAutoNum type="arabicPeriod"/>
            </a:pPr>
            <a:r>
              <a:rPr lang="en-US" sz="2400" dirty="0"/>
              <a:t>your text here your text </a:t>
            </a:r>
          </a:p>
        </p:txBody>
      </p:sp>
      <p:graphicFrame>
        <p:nvGraphicFramePr>
          <p:cNvPr id="12" name="Chart 11"/>
          <p:cNvGraphicFramePr/>
          <p:nvPr>
            <p:extLst>
              <p:ext uri="{D42A27DB-BD31-4B8C-83A1-F6EECF244321}">
                <p14:modId xmlns:p14="http://schemas.microsoft.com/office/powerpoint/2010/main" val="3686895468"/>
              </p:ext>
            </p:extLst>
          </p:nvPr>
        </p:nvGraphicFramePr>
        <p:xfrm>
          <a:off x="1142528" y="11546503"/>
          <a:ext cx="6915533" cy="604175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extLst>
              <p:ext uri="{D42A27DB-BD31-4B8C-83A1-F6EECF244321}">
                <p14:modId xmlns:p14="http://schemas.microsoft.com/office/powerpoint/2010/main" val="2218957912"/>
              </p:ext>
            </p:extLst>
          </p:nvPr>
        </p:nvGraphicFramePr>
        <p:xfrm>
          <a:off x="8353140" y="15902837"/>
          <a:ext cx="12169352" cy="7344816"/>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1145293" y="24348294"/>
            <a:ext cx="6912768" cy="4401205"/>
          </a:xfrm>
          <a:prstGeom prst="rect">
            <a:avLst/>
          </a:prstGeom>
          <a:noFill/>
        </p:spPr>
        <p:txBody>
          <a:bodyPr wrap="square" rtlCol="0">
            <a:spAutoFit/>
          </a:bodyPr>
          <a:lstStyle/>
          <a:p>
            <a:r>
              <a:rPr lang="en-US" sz="4000" dirty="0"/>
              <a:t>Research</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a:t>
            </a:r>
          </a:p>
          <a:p>
            <a:pPr algn="just"/>
            <a:r>
              <a:rPr lang="en-US" sz="2400" dirty="0"/>
              <a:t> your text here your text here your text here your text here  your text here your text here your text here your text here your text here your text here your text here</a:t>
            </a:r>
            <a:endParaRPr lang="en-US" dirty="0"/>
          </a:p>
        </p:txBody>
      </p:sp>
      <p:graphicFrame>
        <p:nvGraphicFramePr>
          <p:cNvPr id="15" name="Chart 14"/>
          <p:cNvGraphicFramePr/>
          <p:nvPr>
            <p:extLst>
              <p:ext uri="{D42A27DB-BD31-4B8C-83A1-F6EECF244321}">
                <p14:modId xmlns:p14="http://schemas.microsoft.com/office/powerpoint/2010/main" val="4226529987"/>
              </p:ext>
            </p:extLst>
          </p:nvPr>
        </p:nvGraphicFramePr>
        <p:xfrm>
          <a:off x="1445449" y="18351109"/>
          <a:ext cx="7048471" cy="5861886"/>
        </p:xfrm>
        <a:graphic>
          <a:graphicData uri="http://schemas.openxmlformats.org/drawingml/2006/chart">
            <c:chart xmlns:c="http://schemas.openxmlformats.org/drawingml/2006/chart" xmlns:r="http://schemas.openxmlformats.org/officeDocument/2006/relationships" r:id="rId6"/>
          </a:graphicData>
        </a:graphic>
      </p:graphicFrame>
      <p:sp>
        <p:nvSpPr>
          <p:cNvPr id="16" name="Circular Arrow 15"/>
          <p:cNvSpPr/>
          <p:nvPr/>
        </p:nvSpPr>
        <p:spPr>
          <a:xfrm rot="970014">
            <a:off x="9499150" y="13043807"/>
            <a:ext cx="3060340" cy="2808312"/>
          </a:xfrm>
          <a:prstGeom prst="circularArrow">
            <a:avLst>
              <a:gd name="adj1" fmla="val 12500"/>
              <a:gd name="adj2" fmla="val 1142319"/>
              <a:gd name="adj3" fmla="val 20457681"/>
              <a:gd name="adj4" fmla="val 12017867"/>
              <a:gd name="adj5" fmla="val 12500"/>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17" name="Diagram 16"/>
          <p:cNvGraphicFramePr/>
          <p:nvPr>
            <p:extLst>
              <p:ext uri="{D42A27DB-BD31-4B8C-83A1-F6EECF244321}">
                <p14:modId xmlns:p14="http://schemas.microsoft.com/office/powerpoint/2010/main" val="3954766242"/>
              </p:ext>
            </p:extLst>
          </p:nvPr>
        </p:nvGraphicFramePr>
        <p:xfrm>
          <a:off x="12532774" y="8341665"/>
          <a:ext cx="8169738" cy="677351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9" name="TextBox 18"/>
          <p:cNvSpPr txBox="1"/>
          <p:nvPr/>
        </p:nvSpPr>
        <p:spPr>
          <a:xfrm>
            <a:off x="16598056" y="1286680"/>
            <a:ext cx="3218395" cy="1938992"/>
          </a:xfrm>
          <a:prstGeom prst="rect">
            <a:avLst/>
          </a:prstGeom>
          <a:noFill/>
        </p:spPr>
        <p:txBody>
          <a:bodyPr wrap="square" rtlCol="0">
            <a:spAutoFit/>
          </a:bodyPr>
          <a:lstStyle/>
          <a:p>
            <a:pPr algn="ctr"/>
            <a:r>
              <a:rPr lang="en-US" sz="4000" dirty="0"/>
              <a:t>Your university logo/name</a:t>
            </a:r>
          </a:p>
        </p:txBody>
      </p:sp>
    </p:spTree>
    <p:extLst>
      <p:ext uri="{BB962C8B-B14F-4D97-AF65-F5344CB8AC3E}">
        <p14:creationId xmlns:p14="http://schemas.microsoft.com/office/powerpoint/2010/main" val="1319912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2507</TotalTime>
  <Words>438</Words>
  <Application>Microsoft Office PowerPoint</Application>
  <PresentationFormat>Vlastná</PresentationFormat>
  <Paragraphs>25</Paragraphs>
  <Slides>1</Slides>
  <Notes>1</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1</vt:i4>
      </vt:variant>
    </vt:vector>
  </HeadingPairs>
  <TitlesOfParts>
    <vt:vector size="4" baseType="lpstr">
      <vt:lpstr>Arial</vt:lpstr>
      <vt:lpstr>Calibri</vt:lpstr>
      <vt:lpstr>Office Theme</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dc:creator>
  <cp:lastModifiedBy>Bohdana Bobinics</cp:lastModifiedBy>
  <cp:revision>23</cp:revision>
  <dcterms:created xsi:type="dcterms:W3CDTF">2013-02-11T11:53:56Z</dcterms:created>
  <dcterms:modified xsi:type="dcterms:W3CDTF">2025-01-07T07:40:54Z</dcterms:modified>
</cp:coreProperties>
</file>